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754" r:id="rId2"/>
    <p:sldId id="782" r:id="rId3"/>
    <p:sldId id="670" r:id="rId4"/>
    <p:sldId id="652" r:id="rId5"/>
    <p:sldId id="761" r:id="rId6"/>
    <p:sldId id="762" r:id="rId7"/>
    <p:sldId id="763" r:id="rId8"/>
    <p:sldId id="764" r:id="rId9"/>
    <p:sldId id="703" r:id="rId10"/>
    <p:sldId id="699" r:id="rId11"/>
    <p:sldId id="779" r:id="rId12"/>
    <p:sldId id="778" r:id="rId13"/>
    <p:sldId id="687" r:id="rId14"/>
    <p:sldId id="765" r:id="rId15"/>
    <p:sldId id="766" r:id="rId16"/>
    <p:sldId id="767" r:id="rId17"/>
    <p:sldId id="768" r:id="rId18"/>
    <p:sldId id="724" r:id="rId19"/>
    <p:sldId id="689" r:id="rId20"/>
    <p:sldId id="690" r:id="rId21"/>
    <p:sldId id="700" r:id="rId22"/>
    <p:sldId id="693" r:id="rId23"/>
    <p:sldId id="729" r:id="rId24"/>
    <p:sldId id="730" r:id="rId25"/>
    <p:sldId id="732" r:id="rId26"/>
    <p:sldId id="731" r:id="rId27"/>
    <p:sldId id="733" r:id="rId28"/>
    <p:sldId id="734" r:id="rId29"/>
    <p:sldId id="702" r:id="rId30"/>
    <p:sldId id="735" r:id="rId31"/>
    <p:sldId id="780" r:id="rId32"/>
    <p:sldId id="738" r:id="rId33"/>
    <p:sldId id="704" r:id="rId34"/>
    <p:sldId id="737" r:id="rId35"/>
    <p:sldId id="736" r:id="rId36"/>
    <p:sldId id="739" r:id="rId37"/>
    <p:sldId id="740" r:id="rId38"/>
    <p:sldId id="783" r:id="rId39"/>
    <p:sldId id="706" r:id="rId40"/>
    <p:sldId id="741" r:id="rId41"/>
    <p:sldId id="784" r:id="rId42"/>
    <p:sldId id="785" r:id="rId43"/>
    <p:sldId id="722" r:id="rId44"/>
    <p:sldId id="742" r:id="rId45"/>
    <p:sldId id="743" r:id="rId46"/>
    <p:sldId id="707" r:id="rId47"/>
    <p:sldId id="708" r:id="rId48"/>
    <p:sldId id="709" r:id="rId49"/>
    <p:sldId id="746" r:id="rId50"/>
    <p:sldId id="721" r:id="rId51"/>
    <p:sldId id="749" r:id="rId52"/>
    <p:sldId id="748" r:id="rId53"/>
    <p:sldId id="713" r:id="rId54"/>
    <p:sldId id="751" r:id="rId55"/>
    <p:sldId id="786" r:id="rId56"/>
    <p:sldId id="787" r:id="rId57"/>
    <p:sldId id="716" r:id="rId58"/>
    <p:sldId id="718" r:id="rId59"/>
    <p:sldId id="698" r:id="rId60"/>
    <p:sldId id="719" r:id="rId61"/>
    <p:sldId id="726" r:id="rId62"/>
    <p:sldId id="752" r:id="rId63"/>
    <p:sldId id="725" r:id="rId64"/>
    <p:sldId id="727" r:id="rId65"/>
    <p:sldId id="728" r:id="rId66"/>
    <p:sldId id="788" r:id="rId67"/>
    <p:sldId id="755" r:id="rId68"/>
    <p:sldId id="756" r:id="rId69"/>
    <p:sldId id="757" r:id="rId70"/>
    <p:sldId id="758" r:id="rId71"/>
    <p:sldId id="759" r:id="rId72"/>
    <p:sldId id="753" r:id="rId73"/>
    <p:sldId id="686" r:id="rId74"/>
    <p:sldId id="790" r:id="rId75"/>
    <p:sldId id="777" r:id="rId76"/>
    <p:sldId id="775" r:id="rId7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dulkadir Çelik" initials="AÇ" lastIdx="1" clrIdx="0">
    <p:extLst>
      <p:ext uri="{19B8F6BF-5375-455C-9EA6-DF929625EA0E}">
        <p15:presenceInfo xmlns:p15="http://schemas.microsoft.com/office/powerpoint/2012/main" userId="9b7eef767a9e9f2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2" autoAdjust="0"/>
    <p:restoredTop sz="62799" autoAdjust="0"/>
  </p:normalViewPr>
  <p:slideViewPr>
    <p:cSldViewPr snapToGrid="0">
      <p:cViewPr varScale="1">
        <p:scale>
          <a:sx n="42" d="100"/>
          <a:sy n="42" d="100"/>
        </p:scale>
        <p:origin x="1500"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explosion val="12"/>
          <c:dPt>
            <c:idx val="0"/>
            <c:bubble3D val="0"/>
            <c:spPr>
              <a:solidFill>
                <a:srgbClr val="0070C0"/>
              </a:solidFill>
              <a:ln w="19050">
                <a:solidFill>
                  <a:schemeClr val="lt1"/>
                </a:solidFill>
              </a:ln>
              <a:effectLst/>
            </c:spPr>
            <c:extLst>
              <c:ext xmlns:c16="http://schemas.microsoft.com/office/drawing/2014/chart" uri="{C3380CC4-5D6E-409C-BE32-E72D297353CC}">
                <c16:uniqueId val="{00000003-C6F9-4AFC-B354-55644346BE90}"/>
              </c:ext>
            </c:extLst>
          </c:dPt>
          <c:dPt>
            <c:idx val="1"/>
            <c:bubble3D val="0"/>
            <c:explosion val="0"/>
            <c:spPr>
              <a:solidFill>
                <a:srgbClr val="FF0000"/>
              </a:solidFill>
              <a:ln w="19050">
                <a:solidFill>
                  <a:schemeClr val="lt1"/>
                </a:solidFill>
              </a:ln>
              <a:effectLst/>
            </c:spPr>
            <c:extLst>
              <c:ext xmlns:c16="http://schemas.microsoft.com/office/drawing/2014/chart" uri="{C3380CC4-5D6E-409C-BE32-E72D297353CC}">
                <c16:uniqueId val="{00000002-C6F9-4AFC-B354-55644346BE90}"/>
              </c:ext>
            </c:extLst>
          </c:dPt>
          <c:dLbls>
            <c:dLbl>
              <c:idx val="0"/>
              <c:layout>
                <c:manualLayout>
                  <c:x val="-0.15825149848580228"/>
                  <c:y val="-0.2549220371429203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6F9-4AFC-B354-55644346BE90}"/>
                </c:ext>
              </c:extLst>
            </c:dLbl>
            <c:dLbl>
              <c:idx val="1"/>
              <c:layout>
                <c:manualLayout>
                  <c:x val="0.14765335596982423"/>
                  <c:y val="0.1638112092100657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C6F9-4AFC-B354-55644346BE90}"/>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tr-TR"/>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0%</c:formatCode>
                <c:ptCount val="2"/>
                <c:pt idx="0">
                  <c:v>0.8</c:v>
                </c:pt>
                <c:pt idx="1">
                  <c:v>0.2</c:v>
                </c:pt>
              </c:numCache>
            </c:numRef>
          </c:cat>
          <c:val>
            <c:numRef>
              <c:f>Sheet1!$B$2:$B$3</c:f>
              <c:numCache>
                <c:formatCode>General</c:formatCode>
                <c:ptCount val="2"/>
                <c:pt idx="0">
                  <c:v>80</c:v>
                </c:pt>
                <c:pt idx="1">
                  <c:v>20</c:v>
                </c:pt>
              </c:numCache>
            </c:numRef>
          </c:val>
          <c:extLst>
            <c:ext xmlns:c16="http://schemas.microsoft.com/office/drawing/2014/chart" uri="{C3380CC4-5D6E-409C-BE32-E72D297353CC}">
              <c16:uniqueId val="{00000000-C6F9-4AFC-B354-55644346BE90}"/>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Sheet1!$A$2:$A$50</cx:f>
        <cx:lvl ptCount="49">
          <cx:pt idx="0">1. Şikayet</cx:pt>
          <cx:pt idx="1">2. Şikayet</cx:pt>
          <cx:pt idx="2">3. Şikayet</cx:pt>
          <cx:pt idx="3">4. Şikayet</cx:pt>
          <cx:pt idx="4">5. Şikayet</cx:pt>
          <cx:pt idx="5">6. Şikayet</cx:pt>
          <cx:pt idx="6">7. Şikayet</cx:pt>
          <cx:pt idx="7">8. Şikayet</cx:pt>
          <cx:pt idx="8">9. Şikayet</cx:pt>
          <cx:pt idx="9">10. Şikayet</cx:pt>
          <cx:pt idx="10">11. Şikayet</cx:pt>
          <cx:pt idx="11">12. Şikayet</cx:pt>
          <cx:pt idx="12">13. Şikayet</cx:pt>
          <cx:pt idx="13">14. Şikayet</cx:pt>
        </cx:lvl>
      </cx:strDim>
      <cx:numDim type="val">
        <cx:f>Sheet1!$B$2:$B$50</cx:f>
        <cx:lvl ptCount="49" formatCode="Genel">
          <cx:pt idx="0">89</cx:pt>
          <cx:pt idx="1">60</cx:pt>
          <cx:pt idx="2">49</cx:pt>
          <cx:pt idx="3">36</cx:pt>
          <cx:pt idx="4">18</cx:pt>
          <cx:pt idx="5">11</cx:pt>
          <cx:pt idx="6">9</cx:pt>
          <cx:pt idx="7">7</cx:pt>
          <cx:pt idx="8">7</cx:pt>
          <cx:pt idx="9">5</cx:pt>
          <cx:pt idx="10">4</cx:pt>
          <cx:pt idx="11">2</cx:pt>
          <cx:pt idx="12">2</cx:pt>
          <cx:pt idx="13">1</cx:pt>
        </cx:lvl>
      </cx:numDim>
    </cx:data>
  </cx:chartData>
  <cx:chart>
    <cx:title pos="t" align="ctr" overlay="0">
      <cx:tx>
        <cx:txData>
          <cx:v/>
        </cx:txData>
      </cx:tx>
      <cx:txPr>
        <a:bodyPr spcFirstLastPara="1" vertOverflow="ellipsis" horzOverflow="overflow" wrap="square" lIns="0" tIns="0" rIns="0" bIns="0" anchor="ctr" anchorCtr="1"/>
        <a:lstStyle/>
        <a:p>
          <a:pPr algn="ctr" rtl="0">
            <a:defRPr sz="2000"/>
          </a:pPr>
          <a:endParaRPr lang="en-US" sz="2000" b="0" i="0" u="none" strike="noStrike" baseline="0" dirty="0">
            <a:solidFill>
              <a:prstClr val="black">
                <a:lumMod val="65000"/>
                <a:lumOff val="35000"/>
              </a:prstClr>
            </a:solidFill>
            <a:latin typeface="Calibri" panose="020F0502020204030204"/>
          </a:endParaRPr>
        </a:p>
      </cx:txPr>
    </cx:title>
    <cx:plotArea>
      <cx:plotAreaRegion>
        <cx:series layoutId="clusteredColumn" uniqueId="{32728BEA-3C13-4F84-B1AD-981248B34B77}">
          <cx:tx>
            <cx:txData>
              <cx:f>Sheet1!$B$1</cx:f>
              <cx:v>ŞİKAYET SAYISI</cx:v>
            </cx:txData>
          </cx:tx>
          <cx:dataId val="0"/>
          <cx:layoutPr>
            <cx:aggregation/>
          </cx:layoutPr>
          <cx:axisId val="1"/>
        </cx:series>
        <cx:series layoutId="paretoLine" ownerIdx="0" uniqueId="{38CD2A08-1D89-4B99-92E2-83E5C2C5646D}">
          <cx:spPr>
            <a:solidFill>
              <a:srgbClr val="FF0000"/>
            </a:solidFill>
            <a:ln>
              <a:solidFill>
                <a:srgbClr val="FF0000"/>
              </a:solidFill>
            </a:ln>
          </cx:spPr>
          <cx:axisId val="2"/>
        </cx:series>
      </cx:plotAreaRegion>
      <cx:axis id="0">
        <cx:catScaling gapWidth="0"/>
        <cx:tickLabels/>
        <cx:txPr>
          <a:bodyPr vertOverflow="overflow" horzOverflow="overflow" wrap="square" lIns="0" tIns="0" rIns="0" bIns="0"/>
          <a:lstStyle/>
          <a:p>
            <a:pPr algn="ctr" rtl="0">
              <a:defRPr sz="2000" b="0" i="0">
                <a:solidFill>
                  <a:srgbClr val="595959"/>
                </a:solidFill>
                <a:latin typeface="Calibri" panose="020F0502020204030204" pitchFamily="34" charset="0"/>
                <a:ea typeface="Calibri" panose="020F0502020204030204" pitchFamily="34" charset="0"/>
                <a:cs typeface="Calibri" panose="020F0502020204030204" pitchFamily="34" charset="0"/>
              </a:defRPr>
            </a:pPr>
            <a:endParaRPr lang="tr-TR" sz="2000"/>
          </a:p>
        </cx:txPr>
      </cx:axis>
      <cx:axis id="1">
        <cx:valScaling/>
        <cx:majorGridlines/>
        <cx:tickLabels/>
        <cx:txPr>
          <a:bodyPr vertOverflow="overflow" horzOverflow="overflow" wrap="square" lIns="0" tIns="0" rIns="0" bIns="0"/>
          <a:lstStyle/>
          <a:p>
            <a:pPr algn="ctr" rtl="0">
              <a:defRPr sz="2000" b="0" i="0">
                <a:solidFill>
                  <a:srgbClr val="595959"/>
                </a:solidFill>
                <a:latin typeface="Calibri" panose="020F0502020204030204" pitchFamily="34" charset="0"/>
                <a:ea typeface="Calibri" panose="020F0502020204030204" pitchFamily="34" charset="0"/>
                <a:cs typeface="Calibri" panose="020F0502020204030204" pitchFamily="34" charset="0"/>
              </a:defRPr>
            </a:pPr>
            <a:endParaRPr lang="tr-TR" sz="2000"/>
          </a:p>
        </cx:txPr>
      </cx:axis>
      <cx:axis id="2">
        <cx:valScaling max="1" min="0"/>
        <cx:units unit="percentage"/>
        <cx:tickLabels/>
        <cx:txPr>
          <a:bodyPr vertOverflow="overflow" horzOverflow="overflow" wrap="square" lIns="0" tIns="0" rIns="0" bIns="0"/>
          <a:lstStyle/>
          <a:p>
            <a:pPr algn="ctr" rtl="0">
              <a:defRPr sz="2000" b="0" i="0">
                <a:solidFill>
                  <a:srgbClr val="595959"/>
                </a:solidFill>
                <a:latin typeface="Calibri" panose="020F0502020204030204" pitchFamily="34" charset="0"/>
                <a:ea typeface="Calibri" panose="020F0502020204030204" pitchFamily="34" charset="0"/>
                <a:cs typeface="Calibri" panose="020F0502020204030204" pitchFamily="34" charset="0"/>
              </a:defRPr>
            </a:pPr>
            <a:endParaRPr lang="tr-TR" sz="2000"/>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778BFE-3F00-4E34-A295-8DAD00EDBD28}" type="doc">
      <dgm:prSet loTypeId="urn:microsoft.com/office/officeart/2005/8/layout/chevron1" loCatId="process" qsTypeId="urn:microsoft.com/office/officeart/2005/8/quickstyle/simple1" qsCatId="simple" csTypeId="urn:microsoft.com/office/officeart/2005/8/colors/colorful5" csCatId="colorful" phldr="1"/>
      <dgm:spPr/>
    </dgm:pt>
    <dgm:pt modelId="{0A19E49A-B41D-4E33-9A67-77C9CC1902D1}">
      <dgm:prSet phldrT="[Text]" custT="1"/>
      <dgm:spPr/>
      <dgm:t>
        <a:bodyPr/>
        <a:lstStyle/>
        <a:p>
          <a:r>
            <a:rPr lang="tr-TR" sz="2400" b="1" dirty="0"/>
            <a:t>PROBALLEİN</a:t>
          </a:r>
        </a:p>
      </dgm:t>
    </dgm:pt>
    <dgm:pt modelId="{E4FB5948-F5D0-4CA5-8D83-8ADACA8E7B7F}" type="parTrans" cxnId="{ECA705B7-0B40-4401-BB3B-1C83C769B8B6}">
      <dgm:prSet/>
      <dgm:spPr/>
      <dgm:t>
        <a:bodyPr/>
        <a:lstStyle/>
        <a:p>
          <a:endParaRPr lang="tr-TR"/>
        </a:p>
      </dgm:t>
    </dgm:pt>
    <dgm:pt modelId="{B48CBAED-8205-4ECD-9333-2DA9A2707CA5}" type="sibTrans" cxnId="{ECA705B7-0B40-4401-BB3B-1C83C769B8B6}">
      <dgm:prSet/>
      <dgm:spPr/>
      <dgm:t>
        <a:bodyPr/>
        <a:lstStyle/>
        <a:p>
          <a:endParaRPr lang="tr-TR"/>
        </a:p>
      </dgm:t>
    </dgm:pt>
    <dgm:pt modelId="{2EE82063-136F-4D76-A00E-2F100022B034}" type="pres">
      <dgm:prSet presAssocID="{11778BFE-3F00-4E34-A295-8DAD00EDBD28}" presName="Name0" presStyleCnt="0">
        <dgm:presLayoutVars>
          <dgm:dir/>
          <dgm:animLvl val="lvl"/>
          <dgm:resizeHandles val="exact"/>
        </dgm:presLayoutVars>
      </dgm:prSet>
      <dgm:spPr/>
    </dgm:pt>
    <dgm:pt modelId="{77E92A60-2BA0-4328-AB65-F9850AA6C3BC}" type="pres">
      <dgm:prSet presAssocID="{0A19E49A-B41D-4E33-9A67-77C9CC1902D1}" presName="parTxOnly" presStyleLbl="node1" presStyleIdx="0" presStyleCnt="1">
        <dgm:presLayoutVars>
          <dgm:chMax val="0"/>
          <dgm:chPref val="0"/>
          <dgm:bulletEnabled val="1"/>
        </dgm:presLayoutVars>
      </dgm:prSet>
      <dgm:spPr/>
    </dgm:pt>
  </dgm:ptLst>
  <dgm:cxnLst>
    <dgm:cxn modelId="{ECA705B7-0B40-4401-BB3B-1C83C769B8B6}" srcId="{11778BFE-3F00-4E34-A295-8DAD00EDBD28}" destId="{0A19E49A-B41D-4E33-9A67-77C9CC1902D1}" srcOrd="0" destOrd="0" parTransId="{E4FB5948-F5D0-4CA5-8D83-8ADACA8E7B7F}" sibTransId="{B48CBAED-8205-4ECD-9333-2DA9A2707CA5}"/>
    <dgm:cxn modelId="{5CD16ABB-9DB4-46A1-AED4-39398F767C63}" type="presOf" srcId="{11778BFE-3F00-4E34-A295-8DAD00EDBD28}" destId="{2EE82063-136F-4D76-A00E-2F100022B034}" srcOrd="0" destOrd="0" presId="urn:microsoft.com/office/officeart/2005/8/layout/chevron1"/>
    <dgm:cxn modelId="{6CD0BDE1-D189-4404-9FFD-8841F4C04D18}" type="presOf" srcId="{0A19E49A-B41D-4E33-9A67-77C9CC1902D1}" destId="{77E92A60-2BA0-4328-AB65-F9850AA6C3BC}" srcOrd="0" destOrd="0" presId="urn:microsoft.com/office/officeart/2005/8/layout/chevron1"/>
    <dgm:cxn modelId="{68720DF5-1E2C-485E-B04E-D5B2DA99AF49}" type="presParOf" srcId="{2EE82063-136F-4D76-A00E-2F100022B034}" destId="{77E92A60-2BA0-4328-AB65-F9850AA6C3BC}"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9E7803C-6ED7-4078-843A-9D7DB93A7FDE}"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tr-TR"/>
        </a:p>
      </dgm:t>
    </dgm:pt>
    <dgm:pt modelId="{BCC6275A-3BD6-4E15-8212-A863CCB39F19}">
      <dgm:prSet phldrT="[Text]" custT="1"/>
      <dgm:spPr>
        <a:solidFill>
          <a:srgbClr val="C00000"/>
        </a:solidFill>
      </dgm:spPr>
      <dgm:t>
        <a:bodyPr/>
        <a:lstStyle/>
        <a:p>
          <a:r>
            <a:rPr lang="tr-TR" sz="1800" b="1" dirty="0">
              <a:solidFill>
                <a:schemeClr val="bg1"/>
              </a:solidFill>
            </a:rPr>
            <a:t>PROBLEMİ BELİRLEME</a:t>
          </a:r>
        </a:p>
      </dgm:t>
    </dgm:pt>
    <dgm:pt modelId="{04C60B80-0846-4EA2-BD0E-168D1D9539FD}" type="parTrans" cxnId="{44EB1F82-EC92-444D-9A13-7C0D8438EE17}">
      <dgm:prSet/>
      <dgm:spPr/>
      <dgm:t>
        <a:bodyPr/>
        <a:lstStyle/>
        <a:p>
          <a:endParaRPr lang="tr-TR" sz="1800" b="1"/>
        </a:p>
      </dgm:t>
    </dgm:pt>
    <dgm:pt modelId="{C5CC74F0-B3A6-48AE-AA19-8F1564C0A3A1}" type="sibTrans" cxnId="{44EB1F82-EC92-444D-9A13-7C0D8438EE17}">
      <dgm:prSet custT="1"/>
      <dgm:spPr>
        <a:solidFill>
          <a:schemeClr val="accent5">
            <a:hueOff val="0"/>
            <a:satOff val="0"/>
            <a:lumOff val="0"/>
          </a:schemeClr>
        </a:solidFill>
      </dgm:spPr>
      <dgm:t>
        <a:bodyPr/>
        <a:lstStyle/>
        <a:p>
          <a:endParaRPr lang="tr-TR" sz="1800" b="1"/>
        </a:p>
      </dgm:t>
    </dgm:pt>
    <dgm:pt modelId="{951A8C94-B364-4723-BEDA-FFF0619B72DA}">
      <dgm:prSet phldrT="[Text]" custT="1"/>
      <dgm:spPr>
        <a:solidFill>
          <a:schemeClr val="accent5">
            <a:hueOff val="-3379271"/>
            <a:satOff val="-8710"/>
            <a:lumOff val="-5883"/>
            <a:alpha val="47000"/>
          </a:schemeClr>
        </a:solidFill>
      </dgm:spPr>
      <dgm:t>
        <a:bodyPr/>
        <a:lstStyle/>
        <a:p>
          <a:r>
            <a:rPr lang="tr-TR" sz="1800" b="1" dirty="0"/>
            <a:t>DEĞERLENDİRME VE UYGUN ALTERNATİF SEÇME</a:t>
          </a:r>
        </a:p>
      </dgm:t>
    </dgm:pt>
    <dgm:pt modelId="{B47EFD74-ADFA-4A2B-A98B-F845AE888CF9}" type="parTrans" cxnId="{104A6D7D-75D1-4480-92EC-0542AA40B3C0}">
      <dgm:prSet/>
      <dgm:spPr/>
      <dgm:t>
        <a:bodyPr/>
        <a:lstStyle/>
        <a:p>
          <a:endParaRPr lang="tr-TR" sz="1800" b="1"/>
        </a:p>
      </dgm:t>
    </dgm:pt>
    <dgm:pt modelId="{9FFDA37F-392D-45E1-BFA9-81BC8811077B}" type="sibTrans" cxnId="{104A6D7D-75D1-4480-92EC-0542AA40B3C0}">
      <dgm:prSet custT="1"/>
      <dgm:spPr>
        <a:solidFill>
          <a:schemeClr val="accent5">
            <a:hueOff val="-3379271"/>
            <a:satOff val="-8710"/>
            <a:lumOff val="-5883"/>
            <a:alpha val="47000"/>
          </a:schemeClr>
        </a:solidFill>
      </dgm:spPr>
      <dgm:t>
        <a:bodyPr/>
        <a:lstStyle/>
        <a:p>
          <a:endParaRPr lang="tr-TR" sz="1800" b="1"/>
        </a:p>
      </dgm:t>
    </dgm:pt>
    <dgm:pt modelId="{D776D100-499E-4886-A235-9EB34C38E93B}">
      <dgm:prSet phldrT="[Text]" custT="1"/>
      <dgm:spPr>
        <a:solidFill>
          <a:schemeClr val="accent5">
            <a:hueOff val="-5068907"/>
            <a:satOff val="-13064"/>
            <a:lumOff val="-8824"/>
            <a:alpha val="47000"/>
          </a:schemeClr>
        </a:solidFill>
      </dgm:spPr>
      <dgm:t>
        <a:bodyPr/>
        <a:lstStyle/>
        <a:p>
          <a:r>
            <a:rPr lang="tr-TR" sz="1800" b="1" dirty="0"/>
            <a:t>SEÇİLEN ALTERNATİ UYGULAM</a:t>
          </a:r>
        </a:p>
      </dgm:t>
    </dgm:pt>
    <dgm:pt modelId="{AB18D505-83E6-406A-A37C-0DA3293B8CD8}" type="parTrans" cxnId="{A41FA26A-8DA6-4224-AB22-8E8A9A87DADE}">
      <dgm:prSet/>
      <dgm:spPr/>
      <dgm:t>
        <a:bodyPr/>
        <a:lstStyle/>
        <a:p>
          <a:endParaRPr lang="tr-TR" sz="1800" b="1"/>
        </a:p>
      </dgm:t>
    </dgm:pt>
    <dgm:pt modelId="{3A5EF40B-3054-41A4-929C-18A6F83696C3}" type="sibTrans" cxnId="{A41FA26A-8DA6-4224-AB22-8E8A9A87DADE}">
      <dgm:prSet custT="1"/>
      <dgm:spPr>
        <a:solidFill>
          <a:schemeClr val="accent5">
            <a:hueOff val="-5068907"/>
            <a:satOff val="-13064"/>
            <a:lumOff val="-8824"/>
            <a:alpha val="47000"/>
          </a:schemeClr>
        </a:solidFill>
      </dgm:spPr>
      <dgm:t>
        <a:bodyPr/>
        <a:lstStyle/>
        <a:p>
          <a:endParaRPr lang="tr-TR" sz="1800" b="1"/>
        </a:p>
      </dgm:t>
    </dgm:pt>
    <dgm:pt modelId="{E6C39FC0-A235-4D57-B01E-846904914725}">
      <dgm:prSet custT="1"/>
      <dgm:spPr>
        <a:solidFill>
          <a:schemeClr val="accent5">
            <a:hueOff val="-1689636"/>
            <a:satOff val="-4355"/>
            <a:lumOff val="-2941"/>
            <a:alpha val="47000"/>
          </a:schemeClr>
        </a:solidFill>
      </dgm:spPr>
      <dgm:t>
        <a:bodyPr/>
        <a:lstStyle/>
        <a:p>
          <a:r>
            <a:rPr lang="tr-TR" sz="1800" b="1" dirty="0"/>
            <a:t>ALTERNATİF ÇÖZÜM YOLLARI GELİŞTİRME</a:t>
          </a:r>
        </a:p>
      </dgm:t>
    </dgm:pt>
    <dgm:pt modelId="{FF76F860-408D-4503-BE5D-E69F548B36C8}" type="parTrans" cxnId="{5C3AB483-6AE7-47BD-A890-231391E8E209}">
      <dgm:prSet/>
      <dgm:spPr/>
      <dgm:t>
        <a:bodyPr/>
        <a:lstStyle/>
        <a:p>
          <a:endParaRPr lang="tr-TR" sz="1800" b="1"/>
        </a:p>
      </dgm:t>
    </dgm:pt>
    <dgm:pt modelId="{06959944-EA08-4F86-9747-E9103647C748}" type="sibTrans" cxnId="{5C3AB483-6AE7-47BD-A890-231391E8E209}">
      <dgm:prSet custT="1"/>
      <dgm:spPr>
        <a:solidFill>
          <a:schemeClr val="accent5">
            <a:hueOff val="-1689636"/>
            <a:satOff val="-4355"/>
            <a:lumOff val="-2941"/>
            <a:alpha val="47000"/>
          </a:schemeClr>
        </a:solidFill>
      </dgm:spPr>
      <dgm:t>
        <a:bodyPr/>
        <a:lstStyle/>
        <a:p>
          <a:endParaRPr lang="tr-TR" sz="1800" b="1"/>
        </a:p>
      </dgm:t>
    </dgm:pt>
    <dgm:pt modelId="{88FA7E34-9782-445D-BBF5-DEDDD20F9DD9}">
      <dgm:prSet custT="1"/>
      <dgm:spPr>
        <a:solidFill>
          <a:schemeClr val="accent5">
            <a:hueOff val="-6758543"/>
            <a:satOff val="-17419"/>
            <a:lumOff val="-11765"/>
            <a:alpha val="47000"/>
          </a:schemeClr>
        </a:solidFill>
      </dgm:spPr>
      <dgm:t>
        <a:bodyPr/>
        <a:lstStyle/>
        <a:p>
          <a:r>
            <a:rPr lang="tr-TR" sz="1800" b="1" dirty="0"/>
            <a:t>İZLEME VE DEĞERLENDİRME</a:t>
          </a:r>
        </a:p>
      </dgm:t>
    </dgm:pt>
    <dgm:pt modelId="{A0FA77E5-4108-4F4C-844B-DF28C89BD446}" type="parTrans" cxnId="{E5224801-FFBB-43DB-B1D1-E435CC7039E6}">
      <dgm:prSet/>
      <dgm:spPr/>
      <dgm:t>
        <a:bodyPr/>
        <a:lstStyle/>
        <a:p>
          <a:endParaRPr lang="tr-TR" sz="1800" b="1"/>
        </a:p>
      </dgm:t>
    </dgm:pt>
    <dgm:pt modelId="{71C9BB07-2542-4343-A091-EFF65840482C}" type="sibTrans" cxnId="{E5224801-FFBB-43DB-B1D1-E435CC7039E6}">
      <dgm:prSet custT="1"/>
      <dgm:spPr>
        <a:solidFill>
          <a:schemeClr val="accent5">
            <a:hueOff val="-6758543"/>
            <a:satOff val="-17419"/>
            <a:lumOff val="-11765"/>
            <a:alpha val="47000"/>
          </a:schemeClr>
        </a:solidFill>
      </dgm:spPr>
      <dgm:t>
        <a:bodyPr/>
        <a:lstStyle/>
        <a:p>
          <a:endParaRPr lang="tr-TR" sz="1800" b="1"/>
        </a:p>
      </dgm:t>
    </dgm:pt>
    <dgm:pt modelId="{B29A1A15-402B-426C-9984-08AE88DCA010}" type="pres">
      <dgm:prSet presAssocID="{29E7803C-6ED7-4078-843A-9D7DB93A7FDE}" presName="cycle" presStyleCnt="0">
        <dgm:presLayoutVars>
          <dgm:dir/>
          <dgm:resizeHandles val="exact"/>
        </dgm:presLayoutVars>
      </dgm:prSet>
      <dgm:spPr/>
    </dgm:pt>
    <dgm:pt modelId="{7FABE90D-4CE6-4C90-AC81-20C3030C562A}" type="pres">
      <dgm:prSet presAssocID="{BCC6275A-3BD6-4E15-8212-A863CCB39F19}" presName="node" presStyleLbl="node1" presStyleIdx="0" presStyleCnt="5" custScaleX="110821" custScaleY="110821">
        <dgm:presLayoutVars>
          <dgm:bulletEnabled val="1"/>
        </dgm:presLayoutVars>
      </dgm:prSet>
      <dgm:spPr/>
    </dgm:pt>
    <dgm:pt modelId="{C5355BC1-11CF-49D5-902B-B1F0D90CA1A4}" type="pres">
      <dgm:prSet presAssocID="{C5CC74F0-B3A6-48AE-AA19-8F1564C0A3A1}" presName="sibTrans" presStyleLbl="sibTrans2D1" presStyleIdx="0" presStyleCnt="5"/>
      <dgm:spPr/>
    </dgm:pt>
    <dgm:pt modelId="{87825A67-1E5A-4616-AF40-C945FE7227BF}" type="pres">
      <dgm:prSet presAssocID="{C5CC74F0-B3A6-48AE-AA19-8F1564C0A3A1}" presName="connectorText" presStyleLbl="sibTrans2D1" presStyleIdx="0" presStyleCnt="5"/>
      <dgm:spPr/>
    </dgm:pt>
    <dgm:pt modelId="{07B8BBE5-85B9-4B4D-A768-C7AF9AB2CBCA}" type="pres">
      <dgm:prSet presAssocID="{E6C39FC0-A235-4D57-B01E-846904914725}" presName="node" presStyleLbl="node1" presStyleIdx="1" presStyleCnt="5" custScaleX="110821" custScaleY="110821">
        <dgm:presLayoutVars>
          <dgm:bulletEnabled val="1"/>
        </dgm:presLayoutVars>
      </dgm:prSet>
      <dgm:spPr/>
    </dgm:pt>
    <dgm:pt modelId="{CD0EDD51-152F-45B9-A116-0598FBBE5D3E}" type="pres">
      <dgm:prSet presAssocID="{06959944-EA08-4F86-9747-E9103647C748}" presName="sibTrans" presStyleLbl="sibTrans2D1" presStyleIdx="1" presStyleCnt="5"/>
      <dgm:spPr/>
    </dgm:pt>
    <dgm:pt modelId="{6D02A82D-2230-4AAE-B186-E22110FEC45D}" type="pres">
      <dgm:prSet presAssocID="{06959944-EA08-4F86-9747-E9103647C748}" presName="connectorText" presStyleLbl="sibTrans2D1" presStyleIdx="1" presStyleCnt="5"/>
      <dgm:spPr/>
    </dgm:pt>
    <dgm:pt modelId="{F42FD7F5-2913-4786-9A46-9C035EDBA0F5}" type="pres">
      <dgm:prSet presAssocID="{951A8C94-B364-4723-BEDA-FFF0619B72DA}" presName="node" presStyleLbl="node1" presStyleIdx="2" presStyleCnt="5" custScaleX="110821" custScaleY="110821">
        <dgm:presLayoutVars>
          <dgm:bulletEnabled val="1"/>
        </dgm:presLayoutVars>
      </dgm:prSet>
      <dgm:spPr/>
    </dgm:pt>
    <dgm:pt modelId="{12345C4A-08C5-432C-91C4-55C40DF761ED}" type="pres">
      <dgm:prSet presAssocID="{9FFDA37F-392D-45E1-BFA9-81BC8811077B}" presName="sibTrans" presStyleLbl="sibTrans2D1" presStyleIdx="2" presStyleCnt="5"/>
      <dgm:spPr/>
    </dgm:pt>
    <dgm:pt modelId="{9E5B23E1-EDCB-4FF8-AB83-57F28B470F19}" type="pres">
      <dgm:prSet presAssocID="{9FFDA37F-392D-45E1-BFA9-81BC8811077B}" presName="connectorText" presStyleLbl="sibTrans2D1" presStyleIdx="2" presStyleCnt="5"/>
      <dgm:spPr/>
    </dgm:pt>
    <dgm:pt modelId="{AD5B234A-CA03-4174-B94A-A8907492F014}" type="pres">
      <dgm:prSet presAssocID="{D776D100-499E-4886-A235-9EB34C38E93B}" presName="node" presStyleLbl="node1" presStyleIdx="3" presStyleCnt="5" custScaleX="110821" custScaleY="110821">
        <dgm:presLayoutVars>
          <dgm:bulletEnabled val="1"/>
        </dgm:presLayoutVars>
      </dgm:prSet>
      <dgm:spPr/>
    </dgm:pt>
    <dgm:pt modelId="{8C223F77-0A5B-49D5-8B23-B34E92D2BFC8}" type="pres">
      <dgm:prSet presAssocID="{3A5EF40B-3054-41A4-929C-18A6F83696C3}" presName="sibTrans" presStyleLbl="sibTrans2D1" presStyleIdx="3" presStyleCnt="5"/>
      <dgm:spPr/>
    </dgm:pt>
    <dgm:pt modelId="{7F0436D1-BF75-409B-9FA5-0957A410A55E}" type="pres">
      <dgm:prSet presAssocID="{3A5EF40B-3054-41A4-929C-18A6F83696C3}" presName="connectorText" presStyleLbl="sibTrans2D1" presStyleIdx="3" presStyleCnt="5"/>
      <dgm:spPr/>
    </dgm:pt>
    <dgm:pt modelId="{2609CB74-96CA-458C-B57D-3D8AA5333DF3}" type="pres">
      <dgm:prSet presAssocID="{88FA7E34-9782-445D-BBF5-DEDDD20F9DD9}" presName="node" presStyleLbl="node1" presStyleIdx="4" presStyleCnt="5" custScaleX="110821" custScaleY="110821">
        <dgm:presLayoutVars>
          <dgm:bulletEnabled val="1"/>
        </dgm:presLayoutVars>
      </dgm:prSet>
      <dgm:spPr/>
    </dgm:pt>
    <dgm:pt modelId="{0D5C3E23-C10A-4B26-8571-5F3799B46ECC}" type="pres">
      <dgm:prSet presAssocID="{71C9BB07-2542-4343-A091-EFF65840482C}" presName="sibTrans" presStyleLbl="sibTrans2D1" presStyleIdx="4" presStyleCnt="5"/>
      <dgm:spPr/>
    </dgm:pt>
    <dgm:pt modelId="{4F8F6DA3-04E9-408C-96D6-E376A592AED5}" type="pres">
      <dgm:prSet presAssocID="{71C9BB07-2542-4343-A091-EFF65840482C}" presName="connectorText" presStyleLbl="sibTrans2D1" presStyleIdx="4" presStyleCnt="5"/>
      <dgm:spPr/>
    </dgm:pt>
  </dgm:ptLst>
  <dgm:cxnLst>
    <dgm:cxn modelId="{F79CDC00-57CC-4055-AFEE-15C54D03657E}" type="presOf" srcId="{3A5EF40B-3054-41A4-929C-18A6F83696C3}" destId="{8C223F77-0A5B-49D5-8B23-B34E92D2BFC8}" srcOrd="0" destOrd="0" presId="urn:microsoft.com/office/officeart/2005/8/layout/cycle2"/>
    <dgm:cxn modelId="{E5224801-FFBB-43DB-B1D1-E435CC7039E6}" srcId="{29E7803C-6ED7-4078-843A-9D7DB93A7FDE}" destId="{88FA7E34-9782-445D-BBF5-DEDDD20F9DD9}" srcOrd="4" destOrd="0" parTransId="{A0FA77E5-4108-4F4C-844B-DF28C89BD446}" sibTransId="{71C9BB07-2542-4343-A091-EFF65840482C}"/>
    <dgm:cxn modelId="{9CA2AB07-4F70-47F8-A123-F9818C25C357}" type="presOf" srcId="{88FA7E34-9782-445D-BBF5-DEDDD20F9DD9}" destId="{2609CB74-96CA-458C-B57D-3D8AA5333DF3}" srcOrd="0" destOrd="0" presId="urn:microsoft.com/office/officeart/2005/8/layout/cycle2"/>
    <dgm:cxn modelId="{7A2C911C-D121-4EA0-94F6-5DD671FCA431}" type="presOf" srcId="{D776D100-499E-4886-A235-9EB34C38E93B}" destId="{AD5B234A-CA03-4174-B94A-A8907492F014}" srcOrd="0" destOrd="0" presId="urn:microsoft.com/office/officeart/2005/8/layout/cycle2"/>
    <dgm:cxn modelId="{C8669535-74E2-435F-9516-1F2995479431}" type="presOf" srcId="{BCC6275A-3BD6-4E15-8212-A863CCB39F19}" destId="{7FABE90D-4CE6-4C90-AC81-20C3030C562A}" srcOrd="0" destOrd="0" presId="urn:microsoft.com/office/officeart/2005/8/layout/cycle2"/>
    <dgm:cxn modelId="{A41FA26A-8DA6-4224-AB22-8E8A9A87DADE}" srcId="{29E7803C-6ED7-4078-843A-9D7DB93A7FDE}" destId="{D776D100-499E-4886-A235-9EB34C38E93B}" srcOrd="3" destOrd="0" parTransId="{AB18D505-83E6-406A-A37C-0DA3293B8CD8}" sibTransId="{3A5EF40B-3054-41A4-929C-18A6F83696C3}"/>
    <dgm:cxn modelId="{A1B26E4E-A30B-440F-9201-9C48020A527B}" type="presOf" srcId="{3A5EF40B-3054-41A4-929C-18A6F83696C3}" destId="{7F0436D1-BF75-409B-9FA5-0957A410A55E}" srcOrd="1" destOrd="0" presId="urn:microsoft.com/office/officeart/2005/8/layout/cycle2"/>
    <dgm:cxn modelId="{D4018254-7195-41D3-AC79-D65E5EF5AD49}" type="presOf" srcId="{9FFDA37F-392D-45E1-BFA9-81BC8811077B}" destId="{9E5B23E1-EDCB-4FF8-AB83-57F28B470F19}" srcOrd="1" destOrd="0" presId="urn:microsoft.com/office/officeart/2005/8/layout/cycle2"/>
    <dgm:cxn modelId="{104A6D7D-75D1-4480-92EC-0542AA40B3C0}" srcId="{29E7803C-6ED7-4078-843A-9D7DB93A7FDE}" destId="{951A8C94-B364-4723-BEDA-FFF0619B72DA}" srcOrd="2" destOrd="0" parTransId="{B47EFD74-ADFA-4A2B-A98B-F845AE888CF9}" sibTransId="{9FFDA37F-392D-45E1-BFA9-81BC8811077B}"/>
    <dgm:cxn modelId="{29B67A7D-DCD4-4D4A-85EC-2DE9BC2FA36D}" type="presOf" srcId="{951A8C94-B364-4723-BEDA-FFF0619B72DA}" destId="{F42FD7F5-2913-4786-9A46-9C035EDBA0F5}" srcOrd="0" destOrd="0" presId="urn:microsoft.com/office/officeart/2005/8/layout/cycle2"/>
    <dgm:cxn modelId="{44EB1F82-EC92-444D-9A13-7C0D8438EE17}" srcId="{29E7803C-6ED7-4078-843A-9D7DB93A7FDE}" destId="{BCC6275A-3BD6-4E15-8212-A863CCB39F19}" srcOrd="0" destOrd="0" parTransId="{04C60B80-0846-4EA2-BD0E-168D1D9539FD}" sibTransId="{C5CC74F0-B3A6-48AE-AA19-8F1564C0A3A1}"/>
    <dgm:cxn modelId="{5C3AB483-6AE7-47BD-A890-231391E8E209}" srcId="{29E7803C-6ED7-4078-843A-9D7DB93A7FDE}" destId="{E6C39FC0-A235-4D57-B01E-846904914725}" srcOrd="1" destOrd="0" parTransId="{FF76F860-408D-4503-BE5D-E69F548B36C8}" sibTransId="{06959944-EA08-4F86-9747-E9103647C748}"/>
    <dgm:cxn modelId="{0BAEDA89-681B-42C8-BF7C-02537FD4E17B}" type="presOf" srcId="{06959944-EA08-4F86-9747-E9103647C748}" destId="{CD0EDD51-152F-45B9-A116-0598FBBE5D3E}" srcOrd="0" destOrd="0" presId="urn:microsoft.com/office/officeart/2005/8/layout/cycle2"/>
    <dgm:cxn modelId="{99A3109A-7C9D-46B9-AF19-5A481CCC17C7}" type="presOf" srcId="{9FFDA37F-392D-45E1-BFA9-81BC8811077B}" destId="{12345C4A-08C5-432C-91C4-55C40DF761ED}" srcOrd="0" destOrd="0" presId="urn:microsoft.com/office/officeart/2005/8/layout/cycle2"/>
    <dgm:cxn modelId="{A43D22B8-C59C-4F1E-ABE4-731DDF2B6436}" type="presOf" srcId="{E6C39FC0-A235-4D57-B01E-846904914725}" destId="{07B8BBE5-85B9-4B4D-A768-C7AF9AB2CBCA}" srcOrd="0" destOrd="0" presId="urn:microsoft.com/office/officeart/2005/8/layout/cycle2"/>
    <dgm:cxn modelId="{DFC0DFB8-4A6B-4182-8422-E844091C1379}" type="presOf" srcId="{06959944-EA08-4F86-9747-E9103647C748}" destId="{6D02A82D-2230-4AAE-B186-E22110FEC45D}" srcOrd="1" destOrd="0" presId="urn:microsoft.com/office/officeart/2005/8/layout/cycle2"/>
    <dgm:cxn modelId="{6E95BEBC-EB79-4E1E-AC01-03908EABFFE3}" type="presOf" srcId="{71C9BB07-2542-4343-A091-EFF65840482C}" destId="{4F8F6DA3-04E9-408C-96D6-E376A592AED5}" srcOrd="1" destOrd="0" presId="urn:microsoft.com/office/officeart/2005/8/layout/cycle2"/>
    <dgm:cxn modelId="{FAA33CCC-C058-4469-8D79-AC4E87171241}" type="presOf" srcId="{71C9BB07-2542-4343-A091-EFF65840482C}" destId="{0D5C3E23-C10A-4B26-8571-5F3799B46ECC}" srcOrd="0" destOrd="0" presId="urn:microsoft.com/office/officeart/2005/8/layout/cycle2"/>
    <dgm:cxn modelId="{94FC77D2-5777-4C1F-B2B7-58C836D6A8E9}" type="presOf" srcId="{29E7803C-6ED7-4078-843A-9D7DB93A7FDE}" destId="{B29A1A15-402B-426C-9984-08AE88DCA010}" srcOrd="0" destOrd="0" presId="urn:microsoft.com/office/officeart/2005/8/layout/cycle2"/>
    <dgm:cxn modelId="{F91742EE-EF73-4D94-9C8B-EEA9DBD9BD74}" type="presOf" srcId="{C5CC74F0-B3A6-48AE-AA19-8F1564C0A3A1}" destId="{C5355BC1-11CF-49D5-902B-B1F0D90CA1A4}" srcOrd="0" destOrd="0" presId="urn:microsoft.com/office/officeart/2005/8/layout/cycle2"/>
    <dgm:cxn modelId="{5D14DAF3-9C18-4912-9BE6-A89BFBE90792}" type="presOf" srcId="{C5CC74F0-B3A6-48AE-AA19-8F1564C0A3A1}" destId="{87825A67-1E5A-4616-AF40-C945FE7227BF}" srcOrd="1" destOrd="0" presId="urn:microsoft.com/office/officeart/2005/8/layout/cycle2"/>
    <dgm:cxn modelId="{2FAF8C0D-6598-4D37-A185-22BD63922246}" type="presParOf" srcId="{B29A1A15-402B-426C-9984-08AE88DCA010}" destId="{7FABE90D-4CE6-4C90-AC81-20C3030C562A}" srcOrd="0" destOrd="0" presId="urn:microsoft.com/office/officeart/2005/8/layout/cycle2"/>
    <dgm:cxn modelId="{A5AC959C-C642-47FE-A49E-6A95FBD60270}" type="presParOf" srcId="{B29A1A15-402B-426C-9984-08AE88DCA010}" destId="{C5355BC1-11CF-49D5-902B-B1F0D90CA1A4}" srcOrd="1" destOrd="0" presId="urn:microsoft.com/office/officeart/2005/8/layout/cycle2"/>
    <dgm:cxn modelId="{32D2C14E-2007-4D28-A4E6-12596BAD2446}" type="presParOf" srcId="{C5355BC1-11CF-49D5-902B-B1F0D90CA1A4}" destId="{87825A67-1E5A-4616-AF40-C945FE7227BF}" srcOrd="0" destOrd="0" presId="urn:microsoft.com/office/officeart/2005/8/layout/cycle2"/>
    <dgm:cxn modelId="{0E2018FE-52E4-4A5B-802C-9FC991FDC57F}" type="presParOf" srcId="{B29A1A15-402B-426C-9984-08AE88DCA010}" destId="{07B8BBE5-85B9-4B4D-A768-C7AF9AB2CBCA}" srcOrd="2" destOrd="0" presId="urn:microsoft.com/office/officeart/2005/8/layout/cycle2"/>
    <dgm:cxn modelId="{964AA542-EE00-45B1-B6EC-201977B039DF}" type="presParOf" srcId="{B29A1A15-402B-426C-9984-08AE88DCA010}" destId="{CD0EDD51-152F-45B9-A116-0598FBBE5D3E}" srcOrd="3" destOrd="0" presId="urn:microsoft.com/office/officeart/2005/8/layout/cycle2"/>
    <dgm:cxn modelId="{EE5E856E-B915-4B82-91D7-3B6CA59A7CBA}" type="presParOf" srcId="{CD0EDD51-152F-45B9-A116-0598FBBE5D3E}" destId="{6D02A82D-2230-4AAE-B186-E22110FEC45D}" srcOrd="0" destOrd="0" presId="urn:microsoft.com/office/officeart/2005/8/layout/cycle2"/>
    <dgm:cxn modelId="{BF88C87A-2C4D-4D8F-8B15-6BB80340D317}" type="presParOf" srcId="{B29A1A15-402B-426C-9984-08AE88DCA010}" destId="{F42FD7F5-2913-4786-9A46-9C035EDBA0F5}" srcOrd="4" destOrd="0" presId="urn:microsoft.com/office/officeart/2005/8/layout/cycle2"/>
    <dgm:cxn modelId="{4DA4C425-4A2A-4FA5-8B51-F679CF0A4F0D}" type="presParOf" srcId="{B29A1A15-402B-426C-9984-08AE88DCA010}" destId="{12345C4A-08C5-432C-91C4-55C40DF761ED}" srcOrd="5" destOrd="0" presId="urn:microsoft.com/office/officeart/2005/8/layout/cycle2"/>
    <dgm:cxn modelId="{E6C4554B-E436-4357-9C89-A52C03613B10}" type="presParOf" srcId="{12345C4A-08C5-432C-91C4-55C40DF761ED}" destId="{9E5B23E1-EDCB-4FF8-AB83-57F28B470F19}" srcOrd="0" destOrd="0" presId="urn:microsoft.com/office/officeart/2005/8/layout/cycle2"/>
    <dgm:cxn modelId="{178A4D91-4C1F-47C5-B800-0B7305149D37}" type="presParOf" srcId="{B29A1A15-402B-426C-9984-08AE88DCA010}" destId="{AD5B234A-CA03-4174-B94A-A8907492F014}" srcOrd="6" destOrd="0" presId="urn:microsoft.com/office/officeart/2005/8/layout/cycle2"/>
    <dgm:cxn modelId="{A00FD0AE-008C-42BE-B812-5900FE8D4C1D}" type="presParOf" srcId="{B29A1A15-402B-426C-9984-08AE88DCA010}" destId="{8C223F77-0A5B-49D5-8B23-B34E92D2BFC8}" srcOrd="7" destOrd="0" presId="urn:microsoft.com/office/officeart/2005/8/layout/cycle2"/>
    <dgm:cxn modelId="{98EEE9C9-D572-45C0-ACFF-FC870896C72B}" type="presParOf" srcId="{8C223F77-0A5B-49D5-8B23-B34E92D2BFC8}" destId="{7F0436D1-BF75-409B-9FA5-0957A410A55E}" srcOrd="0" destOrd="0" presId="urn:microsoft.com/office/officeart/2005/8/layout/cycle2"/>
    <dgm:cxn modelId="{A15076F5-8346-4BF5-8D81-20A3C7442A20}" type="presParOf" srcId="{B29A1A15-402B-426C-9984-08AE88DCA010}" destId="{2609CB74-96CA-458C-B57D-3D8AA5333DF3}" srcOrd="8" destOrd="0" presId="urn:microsoft.com/office/officeart/2005/8/layout/cycle2"/>
    <dgm:cxn modelId="{78BBB5C7-E600-40DC-B516-6D72001DD8F0}" type="presParOf" srcId="{B29A1A15-402B-426C-9984-08AE88DCA010}" destId="{0D5C3E23-C10A-4B26-8571-5F3799B46ECC}" srcOrd="9" destOrd="0" presId="urn:microsoft.com/office/officeart/2005/8/layout/cycle2"/>
    <dgm:cxn modelId="{075EBBE1-5536-4394-A17D-F749600D0F6A}" type="presParOf" srcId="{0D5C3E23-C10A-4B26-8571-5F3799B46ECC}" destId="{4F8F6DA3-04E9-408C-96D6-E376A592AED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9E7803C-6ED7-4078-843A-9D7DB93A7FDE}"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tr-TR"/>
        </a:p>
      </dgm:t>
    </dgm:pt>
    <dgm:pt modelId="{BCC6275A-3BD6-4E15-8212-A863CCB39F19}">
      <dgm:prSet phldrT="[Text]" custT="1"/>
      <dgm:spPr>
        <a:solidFill>
          <a:schemeClr val="accent5">
            <a:hueOff val="0"/>
            <a:satOff val="0"/>
            <a:lumOff val="0"/>
            <a:alpha val="47000"/>
          </a:schemeClr>
        </a:solidFill>
      </dgm:spPr>
      <dgm:t>
        <a:bodyPr/>
        <a:lstStyle/>
        <a:p>
          <a:r>
            <a:rPr lang="tr-TR" sz="1800" b="1" dirty="0"/>
            <a:t>PROBLEMİ BELİRLEME</a:t>
          </a:r>
        </a:p>
      </dgm:t>
    </dgm:pt>
    <dgm:pt modelId="{04C60B80-0846-4EA2-BD0E-168D1D9539FD}" type="parTrans" cxnId="{44EB1F82-EC92-444D-9A13-7C0D8438EE17}">
      <dgm:prSet/>
      <dgm:spPr/>
      <dgm:t>
        <a:bodyPr/>
        <a:lstStyle/>
        <a:p>
          <a:endParaRPr lang="tr-TR" sz="1800" b="1"/>
        </a:p>
      </dgm:t>
    </dgm:pt>
    <dgm:pt modelId="{C5CC74F0-B3A6-48AE-AA19-8F1564C0A3A1}" type="sibTrans" cxnId="{44EB1F82-EC92-444D-9A13-7C0D8438EE17}">
      <dgm:prSet custT="1"/>
      <dgm:spPr>
        <a:solidFill>
          <a:schemeClr val="accent5">
            <a:hueOff val="0"/>
            <a:satOff val="0"/>
            <a:lumOff val="0"/>
          </a:schemeClr>
        </a:solidFill>
      </dgm:spPr>
      <dgm:t>
        <a:bodyPr/>
        <a:lstStyle/>
        <a:p>
          <a:endParaRPr lang="tr-TR" sz="1800" b="1"/>
        </a:p>
      </dgm:t>
    </dgm:pt>
    <dgm:pt modelId="{951A8C94-B364-4723-BEDA-FFF0619B72DA}">
      <dgm:prSet phldrT="[Text]" custT="1"/>
      <dgm:spPr>
        <a:solidFill>
          <a:schemeClr val="accent5">
            <a:hueOff val="-3379271"/>
            <a:satOff val="-8710"/>
            <a:lumOff val="-5883"/>
            <a:alpha val="47000"/>
          </a:schemeClr>
        </a:solidFill>
      </dgm:spPr>
      <dgm:t>
        <a:bodyPr/>
        <a:lstStyle/>
        <a:p>
          <a:r>
            <a:rPr lang="tr-TR" sz="1800" b="1" dirty="0"/>
            <a:t>DEĞERLENDİRME VE UYGUN ALTERNATİF SEÇME</a:t>
          </a:r>
        </a:p>
      </dgm:t>
    </dgm:pt>
    <dgm:pt modelId="{B47EFD74-ADFA-4A2B-A98B-F845AE888CF9}" type="parTrans" cxnId="{104A6D7D-75D1-4480-92EC-0542AA40B3C0}">
      <dgm:prSet/>
      <dgm:spPr/>
      <dgm:t>
        <a:bodyPr/>
        <a:lstStyle/>
        <a:p>
          <a:endParaRPr lang="tr-TR" sz="1800" b="1"/>
        </a:p>
      </dgm:t>
    </dgm:pt>
    <dgm:pt modelId="{9FFDA37F-392D-45E1-BFA9-81BC8811077B}" type="sibTrans" cxnId="{104A6D7D-75D1-4480-92EC-0542AA40B3C0}">
      <dgm:prSet custT="1"/>
      <dgm:spPr>
        <a:solidFill>
          <a:schemeClr val="accent5">
            <a:hueOff val="-3379271"/>
            <a:satOff val="-8710"/>
            <a:lumOff val="-5883"/>
            <a:alpha val="47000"/>
          </a:schemeClr>
        </a:solidFill>
      </dgm:spPr>
      <dgm:t>
        <a:bodyPr/>
        <a:lstStyle/>
        <a:p>
          <a:endParaRPr lang="tr-TR" sz="1800" b="1"/>
        </a:p>
      </dgm:t>
    </dgm:pt>
    <dgm:pt modelId="{D776D100-499E-4886-A235-9EB34C38E93B}">
      <dgm:prSet phldrT="[Text]" custT="1"/>
      <dgm:spPr>
        <a:solidFill>
          <a:schemeClr val="accent5">
            <a:hueOff val="-5068907"/>
            <a:satOff val="-13064"/>
            <a:lumOff val="-8824"/>
            <a:alpha val="47000"/>
          </a:schemeClr>
        </a:solidFill>
      </dgm:spPr>
      <dgm:t>
        <a:bodyPr/>
        <a:lstStyle/>
        <a:p>
          <a:r>
            <a:rPr lang="tr-TR" sz="1800" b="1" dirty="0"/>
            <a:t>SEÇİLEN ALTERNATİ UYGULAM</a:t>
          </a:r>
        </a:p>
      </dgm:t>
    </dgm:pt>
    <dgm:pt modelId="{AB18D505-83E6-406A-A37C-0DA3293B8CD8}" type="parTrans" cxnId="{A41FA26A-8DA6-4224-AB22-8E8A9A87DADE}">
      <dgm:prSet/>
      <dgm:spPr/>
      <dgm:t>
        <a:bodyPr/>
        <a:lstStyle/>
        <a:p>
          <a:endParaRPr lang="tr-TR" sz="1800" b="1"/>
        </a:p>
      </dgm:t>
    </dgm:pt>
    <dgm:pt modelId="{3A5EF40B-3054-41A4-929C-18A6F83696C3}" type="sibTrans" cxnId="{A41FA26A-8DA6-4224-AB22-8E8A9A87DADE}">
      <dgm:prSet custT="1"/>
      <dgm:spPr>
        <a:solidFill>
          <a:schemeClr val="accent5">
            <a:hueOff val="-5068907"/>
            <a:satOff val="-13064"/>
            <a:lumOff val="-8824"/>
            <a:alpha val="47000"/>
          </a:schemeClr>
        </a:solidFill>
      </dgm:spPr>
      <dgm:t>
        <a:bodyPr/>
        <a:lstStyle/>
        <a:p>
          <a:endParaRPr lang="tr-TR" sz="1800" b="1"/>
        </a:p>
      </dgm:t>
    </dgm:pt>
    <dgm:pt modelId="{E6C39FC0-A235-4D57-B01E-846904914725}">
      <dgm:prSet custT="1"/>
      <dgm:spPr>
        <a:solidFill>
          <a:srgbClr val="C00000"/>
        </a:solidFill>
      </dgm:spPr>
      <dgm:t>
        <a:bodyPr/>
        <a:lstStyle/>
        <a:p>
          <a:r>
            <a:rPr lang="tr-TR" sz="1800" b="1" dirty="0"/>
            <a:t>ALTERNATİF ÇÖZÜM YOLLARI GELİŞTİRME</a:t>
          </a:r>
        </a:p>
      </dgm:t>
    </dgm:pt>
    <dgm:pt modelId="{FF76F860-408D-4503-BE5D-E69F548B36C8}" type="parTrans" cxnId="{5C3AB483-6AE7-47BD-A890-231391E8E209}">
      <dgm:prSet/>
      <dgm:spPr/>
      <dgm:t>
        <a:bodyPr/>
        <a:lstStyle/>
        <a:p>
          <a:endParaRPr lang="tr-TR" sz="1800" b="1"/>
        </a:p>
      </dgm:t>
    </dgm:pt>
    <dgm:pt modelId="{06959944-EA08-4F86-9747-E9103647C748}" type="sibTrans" cxnId="{5C3AB483-6AE7-47BD-A890-231391E8E209}">
      <dgm:prSet custT="1"/>
      <dgm:spPr>
        <a:solidFill>
          <a:schemeClr val="accent5">
            <a:hueOff val="-1689636"/>
            <a:satOff val="-4355"/>
            <a:lumOff val="-2941"/>
          </a:schemeClr>
        </a:solidFill>
      </dgm:spPr>
      <dgm:t>
        <a:bodyPr/>
        <a:lstStyle/>
        <a:p>
          <a:endParaRPr lang="tr-TR" sz="1800" b="1"/>
        </a:p>
      </dgm:t>
    </dgm:pt>
    <dgm:pt modelId="{88FA7E34-9782-445D-BBF5-DEDDD20F9DD9}">
      <dgm:prSet custT="1"/>
      <dgm:spPr>
        <a:solidFill>
          <a:schemeClr val="accent5">
            <a:hueOff val="-6758543"/>
            <a:satOff val="-17419"/>
            <a:lumOff val="-11765"/>
            <a:alpha val="47000"/>
          </a:schemeClr>
        </a:solidFill>
      </dgm:spPr>
      <dgm:t>
        <a:bodyPr/>
        <a:lstStyle/>
        <a:p>
          <a:r>
            <a:rPr lang="tr-TR" sz="1800" b="1" dirty="0"/>
            <a:t>İZLEME VE DEĞERLENDİRME</a:t>
          </a:r>
        </a:p>
      </dgm:t>
    </dgm:pt>
    <dgm:pt modelId="{A0FA77E5-4108-4F4C-844B-DF28C89BD446}" type="parTrans" cxnId="{E5224801-FFBB-43DB-B1D1-E435CC7039E6}">
      <dgm:prSet/>
      <dgm:spPr/>
      <dgm:t>
        <a:bodyPr/>
        <a:lstStyle/>
        <a:p>
          <a:endParaRPr lang="tr-TR" sz="1800" b="1"/>
        </a:p>
      </dgm:t>
    </dgm:pt>
    <dgm:pt modelId="{71C9BB07-2542-4343-A091-EFF65840482C}" type="sibTrans" cxnId="{E5224801-FFBB-43DB-B1D1-E435CC7039E6}">
      <dgm:prSet custT="1"/>
      <dgm:spPr>
        <a:solidFill>
          <a:schemeClr val="accent5">
            <a:hueOff val="-6758543"/>
            <a:satOff val="-17419"/>
            <a:lumOff val="-11765"/>
            <a:alpha val="47000"/>
          </a:schemeClr>
        </a:solidFill>
      </dgm:spPr>
      <dgm:t>
        <a:bodyPr/>
        <a:lstStyle/>
        <a:p>
          <a:endParaRPr lang="tr-TR" sz="1800" b="1"/>
        </a:p>
      </dgm:t>
    </dgm:pt>
    <dgm:pt modelId="{B29A1A15-402B-426C-9984-08AE88DCA010}" type="pres">
      <dgm:prSet presAssocID="{29E7803C-6ED7-4078-843A-9D7DB93A7FDE}" presName="cycle" presStyleCnt="0">
        <dgm:presLayoutVars>
          <dgm:dir/>
          <dgm:resizeHandles val="exact"/>
        </dgm:presLayoutVars>
      </dgm:prSet>
      <dgm:spPr/>
    </dgm:pt>
    <dgm:pt modelId="{7FABE90D-4CE6-4C90-AC81-20C3030C562A}" type="pres">
      <dgm:prSet presAssocID="{BCC6275A-3BD6-4E15-8212-A863CCB39F19}" presName="node" presStyleLbl="node1" presStyleIdx="0" presStyleCnt="5" custScaleX="110821" custScaleY="110821">
        <dgm:presLayoutVars>
          <dgm:bulletEnabled val="1"/>
        </dgm:presLayoutVars>
      </dgm:prSet>
      <dgm:spPr/>
    </dgm:pt>
    <dgm:pt modelId="{C5355BC1-11CF-49D5-902B-B1F0D90CA1A4}" type="pres">
      <dgm:prSet presAssocID="{C5CC74F0-B3A6-48AE-AA19-8F1564C0A3A1}" presName="sibTrans" presStyleLbl="sibTrans2D1" presStyleIdx="0" presStyleCnt="5"/>
      <dgm:spPr/>
    </dgm:pt>
    <dgm:pt modelId="{87825A67-1E5A-4616-AF40-C945FE7227BF}" type="pres">
      <dgm:prSet presAssocID="{C5CC74F0-B3A6-48AE-AA19-8F1564C0A3A1}" presName="connectorText" presStyleLbl="sibTrans2D1" presStyleIdx="0" presStyleCnt="5"/>
      <dgm:spPr/>
    </dgm:pt>
    <dgm:pt modelId="{07B8BBE5-85B9-4B4D-A768-C7AF9AB2CBCA}" type="pres">
      <dgm:prSet presAssocID="{E6C39FC0-A235-4D57-B01E-846904914725}" presName="node" presStyleLbl="node1" presStyleIdx="1" presStyleCnt="5" custScaleX="110821" custScaleY="110821">
        <dgm:presLayoutVars>
          <dgm:bulletEnabled val="1"/>
        </dgm:presLayoutVars>
      </dgm:prSet>
      <dgm:spPr/>
    </dgm:pt>
    <dgm:pt modelId="{CD0EDD51-152F-45B9-A116-0598FBBE5D3E}" type="pres">
      <dgm:prSet presAssocID="{06959944-EA08-4F86-9747-E9103647C748}" presName="sibTrans" presStyleLbl="sibTrans2D1" presStyleIdx="1" presStyleCnt="5"/>
      <dgm:spPr/>
    </dgm:pt>
    <dgm:pt modelId="{6D02A82D-2230-4AAE-B186-E22110FEC45D}" type="pres">
      <dgm:prSet presAssocID="{06959944-EA08-4F86-9747-E9103647C748}" presName="connectorText" presStyleLbl="sibTrans2D1" presStyleIdx="1" presStyleCnt="5"/>
      <dgm:spPr/>
    </dgm:pt>
    <dgm:pt modelId="{F42FD7F5-2913-4786-9A46-9C035EDBA0F5}" type="pres">
      <dgm:prSet presAssocID="{951A8C94-B364-4723-BEDA-FFF0619B72DA}" presName="node" presStyleLbl="node1" presStyleIdx="2" presStyleCnt="5" custScaleX="110821" custScaleY="110821">
        <dgm:presLayoutVars>
          <dgm:bulletEnabled val="1"/>
        </dgm:presLayoutVars>
      </dgm:prSet>
      <dgm:spPr/>
    </dgm:pt>
    <dgm:pt modelId="{12345C4A-08C5-432C-91C4-55C40DF761ED}" type="pres">
      <dgm:prSet presAssocID="{9FFDA37F-392D-45E1-BFA9-81BC8811077B}" presName="sibTrans" presStyleLbl="sibTrans2D1" presStyleIdx="2" presStyleCnt="5"/>
      <dgm:spPr/>
    </dgm:pt>
    <dgm:pt modelId="{9E5B23E1-EDCB-4FF8-AB83-57F28B470F19}" type="pres">
      <dgm:prSet presAssocID="{9FFDA37F-392D-45E1-BFA9-81BC8811077B}" presName="connectorText" presStyleLbl="sibTrans2D1" presStyleIdx="2" presStyleCnt="5"/>
      <dgm:spPr/>
    </dgm:pt>
    <dgm:pt modelId="{AD5B234A-CA03-4174-B94A-A8907492F014}" type="pres">
      <dgm:prSet presAssocID="{D776D100-499E-4886-A235-9EB34C38E93B}" presName="node" presStyleLbl="node1" presStyleIdx="3" presStyleCnt="5" custScaleX="110821" custScaleY="110821">
        <dgm:presLayoutVars>
          <dgm:bulletEnabled val="1"/>
        </dgm:presLayoutVars>
      </dgm:prSet>
      <dgm:spPr/>
    </dgm:pt>
    <dgm:pt modelId="{8C223F77-0A5B-49D5-8B23-B34E92D2BFC8}" type="pres">
      <dgm:prSet presAssocID="{3A5EF40B-3054-41A4-929C-18A6F83696C3}" presName="sibTrans" presStyleLbl="sibTrans2D1" presStyleIdx="3" presStyleCnt="5"/>
      <dgm:spPr/>
    </dgm:pt>
    <dgm:pt modelId="{7F0436D1-BF75-409B-9FA5-0957A410A55E}" type="pres">
      <dgm:prSet presAssocID="{3A5EF40B-3054-41A4-929C-18A6F83696C3}" presName="connectorText" presStyleLbl="sibTrans2D1" presStyleIdx="3" presStyleCnt="5"/>
      <dgm:spPr/>
    </dgm:pt>
    <dgm:pt modelId="{2609CB74-96CA-458C-B57D-3D8AA5333DF3}" type="pres">
      <dgm:prSet presAssocID="{88FA7E34-9782-445D-BBF5-DEDDD20F9DD9}" presName="node" presStyleLbl="node1" presStyleIdx="4" presStyleCnt="5" custScaleX="110821" custScaleY="110821">
        <dgm:presLayoutVars>
          <dgm:bulletEnabled val="1"/>
        </dgm:presLayoutVars>
      </dgm:prSet>
      <dgm:spPr/>
    </dgm:pt>
    <dgm:pt modelId="{0D5C3E23-C10A-4B26-8571-5F3799B46ECC}" type="pres">
      <dgm:prSet presAssocID="{71C9BB07-2542-4343-A091-EFF65840482C}" presName="sibTrans" presStyleLbl="sibTrans2D1" presStyleIdx="4" presStyleCnt="5"/>
      <dgm:spPr/>
    </dgm:pt>
    <dgm:pt modelId="{4F8F6DA3-04E9-408C-96D6-E376A592AED5}" type="pres">
      <dgm:prSet presAssocID="{71C9BB07-2542-4343-A091-EFF65840482C}" presName="connectorText" presStyleLbl="sibTrans2D1" presStyleIdx="4" presStyleCnt="5"/>
      <dgm:spPr/>
    </dgm:pt>
  </dgm:ptLst>
  <dgm:cxnLst>
    <dgm:cxn modelId="{F79CDC00-57CC-4055-AFEE-15C54D03657E}" type="presOf" srcId="{3A5EF40B-3054-41A4-929C-18A6F83696C3}" destId="{8C223F77-0A5B-49D5-8B23-B34E92D2BFC8}" srcOrd="0" destOrd="0" presId="urn:microsoft.com/office/officeart/2005/8/layout/cycle2"/>
    <dgm:cxn modelId="{E5224801-FFBB-43DB-B1D1-E435CC7039E6}" srcId="{29E7803C-6ED7-4078-843A-9D7DB93A7FDE}" destId="{88FA7E34-9782-445D-BBF5-DEDDD20F9DD9}" srcOrd="4" destOrd="0" parTransId="{A0FA77E5-4108-4F4C-844B-DF28C89BD446}" sibTransId="{71C9BB07-2542-4343-A091-EFF65840482C}"/>
    <dgm:cxn modelId="{9CA2AB07-4F70-47F8-A123-F9818C25C357}" type="presOf" srcId="{88FA7E34-9782-445D-BBF5-DEDDD20F9DD9}" destId="{2609CB74-96CA-458C-B57D-3D8AA5333DF3}" srcOrd="0" destOrd="0" presId="urn:microsoft.com/office/officeart/2005/8/layout/cycle2"/>
    <dgm:cxn modelId="{7A2C911C-D121-4EA0-94F6-5DD671FCA431}" type="presOf" srcId="{D776D100-499E-4886-A235-9EB34C38E93B}" destId="{AD5B234A-CA03-4174-B94A-A8907492F014}" srcOrd="0" destOrd="0" presId="urn:microsoft.com/office/officeart/2005/8/layout/cycle2"/>
    <dgm:cxn modelId="{C8669535-74E2-435F-9516-1F2995479431}" type="presOf" srcId="{BCC6275A-3BD6-4E15-8212-A863CCB39F19}" destId="{7FABE90D-4CE6-4C90-AC81-20C3030C562A}" srcOrd="0" destOrd="0" presId="urn:microsoft.com/office/officeart/2005/8/layout/cycle2"/>
    <dgm:cxn modelId="{A41FA26A-8DA6-4224-AB22-8E8A9A87DADE}" srcId="{29E7803C-6ED7-4078-843A-9D7DB93A7FDE}" destId="{D776D100-499E-4886-A235-9EB34C38E93B}" srcOrd="3" destOrd="0" parTransId="{AB18D505-83E6-406A-A37C-0DA3293B8CD8}" sibTransId="{3A5EF40B-3054-41A4-929C-18A6F83696C3}"/>
    <dgm:cxn modelId="{A1B26E4E-A30B-440F-9201-9C48020A527B}" type="presOf" srcId="{3A5EF40B-3054-41A4-929C-18A6F83696C3}" destId="{7F0436D1-BF75-409B-9FA5-0957A410A55E}" srcOrd="1" destOrd="0" presId="urn:microsoft.com/office/officeart/2005/8/layout/cycle2"/>
    <dgm:cxn modelId="{D4018254-7195-41D3-AC79-D65E5EF5AD49}" type="presOf" srcId="{9FFDA37F-392D-45E1-BFA9-81BC8811077B}" destId="{9E5B23E1-EDCB-4FF8-AB83-57F28B470F19}" srcOrd="1" destOrd="0" presId="urn:microsoft.com/office/officeart/2005/8/layout/cycle2"/>
    <dgm:cxn modelId="{104A6D7D-75D1-4480-92EC-0542AA40B3C0}" srcId="{29E7803C-6ED7-4078-843A-9D7DB93A7FDE}" destId="{951A8C94-B364-4723-BEDA-FFF0619B72DA}" srcOrd="2" destOrd="0" parTransId="{B47EFD74-ADFA-4A2B-A98B-F845AE888CF9}" sibTransId="{9FFDA37F-392D-45E1-BFA9-81BC8811077B}"/>
    <dgm:cxn modelId="{29B67A7D-DCD4-4D4A-85EC-2DE9BC2FA36D}" type="presOf" srcId="{951A8C94-B364-4723-BEDA-FFF0619B72DA}" destId="{F42FD7F5-2913-4786-9A46-9C035EDBA0F5}" srcOrd="0" destOrd="0" presId="urn:microsoft.com/office/officeart/2005/8/layout/cycle2"/>
    <dgm:cxn modelId="{44EB1F82-EC92-444D-9A13-7C0D8438EE17}" srcId="{29E7803C-6ED7-4078-843A-9D7DB93A7FDE}" destId="{BCC6275A-3BD6-4E15-8212-A863CCB39F19}" srcOrd="0" destOrd="0" parTransId="{04C60B80-0846-4EA2-BD0E-168D1D9539FD}" sibTransId="{C5CC74F0-B3A6-48AE-AA19-8F1564C0A3A1}"/>
    <dgm:cxn modelId="{5C3AB483-6AE7-47BD-A890-231391E8E209}" srcId="{29E7803C-6ED7-4078-843A-9D7DB93A7FDE}" destId="{E6C39FC0-A235-4D57-B01E-846904914725}" srcOrd="1" destOrd="0" parTransId="{FF76F860-408D-4503-BE5D-E69F548B36C8}" sibTransId="{06959944-EA08-4F86-9747-E9103647C748}"/>
    <dgm:cxn modelId="{0BAEDA89-681B-42C8-BF7C-02537FD4E17B}" type="presOf" srcId="{06959944-EA08-4F86-9747-E9103647C748}" destId="{CD0EDD51-152F-45B9-A116-0598FBBE5D3E}" srcOrd="0" destOrd="0" presId="urn:microsoft.com/office/officeart/2005/8/layout/cycle2"/>
    <dgm:cxn modelId="{99A3109A-7C9D-46B9-AF19-5A481CCC17C7}" type="presOf" srcId="{9FFDA37F-392D-45E1-BFA9-81BC8811077B}" destId="{12345C4A-08C5-432C-91C4-55C40DF761ED}" srcOrd="0" destOrd="0" presId="urn:microsoft.com/office/officeart/2005/8/layout/cycle2"/>
    <dgm:cxn modelId="{A43D22B8-C59C-4F1E-ABE4-731DDF2B6436}" type="presOf" srcId="{E6C39FC0-A235-4D57-B01E-846904914725}" destId="{07B8BBE5-85B9-4B4D-A768-C7AF9AB2CBCA}" srcOrd="0" destOrd="0" presId="urn:microsoft.com/office/officeart/2005/8/layout/cycle2"/>
    <dgm:cxn modelId="{DFC0DFB8-4A6B-4182-8422-E844091C1379}" type="presOf" srcId="{06959944-EA08-4F86-9747-E9103647C748}" destId="{6D02A82D-2230-4AAE-B186-E22110FEC45D}" srcOrd="1" destOrd="0" presId="urn:microsoft.com/office/officeart/2005/8/layout/cycle2"/>
    <dgm:cxn modelId="{6E95BEBC-EB79-4E1E-AC01-03908EABFFE3}" type="presOf" srcId="{71C9BB07-2542-4343-A091-EFF65840482C}" destId="{4F8F6DA3-04E9-408C-96D6-E376A592AED5}" srcOrd="1" destOrd="0" presId="urn:microsoft.com/office/officeart/2005/8/layout/cycle2"/>
    <dgm:cxn modelId="{FAA33CCC-C058-4469-8D79-AC4E87171241}" type="presOf" srcId="{71C9BB07-2542-4343-A091-EFF65840482C}" destId="{0D5C3E23-C10A-4B26-8571-5F3799B46ECC}" srcOrd="0" destOrd="0" presId="urn:microsoft.com/office/officeart/2005/8/layout/cycle2"/>
    <dgm:cxn modelId="{94FC77D2-5777-4C1F-B2B7-58C836D6A8E9}" type="presOf" srcId="{29E7803C-6ED7-4078-843A-9D7DB93A7FDE}" destId="{B29A1A15-402B-426C-9984-08AE88DCA010}" srcOrd="0" destOrd="0" presId="urn:microsoft.com/office/officeart/2005/8/layout/cycle2"/>
    <dgm:cxn modelId="{F91742EE-EF73-4D94-9C8B-EEA9DBD9BD74}" type="presOf" srcId="{C5CC74F0-B3A6-48AE-AA19-8F1564C0A3A1}" destId="{C5355BC1-11CF-49D5-902B-B1F0D90CA1A4}" srcOrd="0" destOrd="0" presId="urn:microsoft.com/office/officeart/2005/8/layout/cycle2"/>
    <dgm:cxn modelId="{5D14DAF3-9C18-4912-9BE6-A89BFBE90792}" type="presOf" srcId="{C5CC74F0-B3A6-48AE-AA19-8F1564C0A3A1}" destId="{87825A67-1E5A-4616-AF40-C945FE7227BF}" srcOrd="1" destOrd="0" presId="urn:microsoft.com/office/officeart/2005/8/layout/cycle2"/>
    <dgm:cxn modelId="{2FAF8C0D-6598-4D37-A185-22BD63922246}" type="presParOf" srcId="{B29A1A15-402B-426C-9984-08AE88DCA010}" destId="{7FABE90D-4CE6-4C90-AC81-20C3030C562A}" srcOrd="0" destOrd="0" presId="urn:microsoft.com/office/officeart/2005/8/layout/cycle2"/>
    <dgm:cxn modelId="{A5AC959C-C642-47FE-A49E-6A95FBD60270}" type="presParOf" srcId="{B29A1A15-402B-426C-9984-08AE88DCA010}" destId="{C5355BC1-11CF-49D5-902B-B1F0D90CA1A4}" srcOrd="1" destOrd="0" presId="urn:microsoft.com/office/officeart/2005/8/layout/cycle2"/>
    <dgm:cxn modelId="{32D2C14E-2007-4D28-A4E6-12596BAD2446}" type="presParOf" srcId="{C5355BC1-11CF-49D5-902B-B1F0D90CA1A4}" destId="{87825A67-1E5A-4616-AF40-C945FE7227BF}" srcOrd="0" destOrd="0" presId="urn:microsoft.com/office/officeart/2005/8/layout/cycle2"/>
    <dgm:cxn modelId="{0E2018FE-52E4-4A5B-802C-9FC991FDC57F}" type="presParOf" srcId="{B29A1A15-402B-426C-9984-08AE88DCA010}" destId="{07B8BBE5-85B9-4B4D-A768-C7AF9AB2CBCA}" srcOrd="2" destOrd="0" presId="urn:microsoft.com/office/officeart/2005/8/layout/cycle2"/>
    <dgm:cxn modelId="{964AA542-EE00-45B1-B6EC-201977B039DF}" type="presParOf" srcId="{B29A1A15-402B-426C-9984-08AE88DCA010}" destId="{CD0EDD51-152F-45B9-A116-0598FBBE5D3E}" srcOrd="3" destOrd="0" presId="urn:microsoft.com/office/officeart/2005/8/layout/cycle2"/>
    <dgm:cxn modelId="{EE5E856E-B915-4B82-91D7-3B6CA59A7CBA}" type="presParOf" srcId="{CD0EDD51-152F-45B9-A116-0598FBBE5D3E}" destId="{6D02A82D-2230-4AAE-B186-E22110FEC45D}" srcOrd="0" destOrd="0" presId="urn:microsoft.com/office/officeart/2005/8/layout/cycle2"/>
    <dgm:cxn modelId="{BF88C87A-2C4D-4D8F-8B15-6BB80340D317}" type="presParOf" srcId="{B29A1A15-402B-426C-9984-08AE88DCA010}" destId="{F42FD7F5-2913-4786-9A46-9C035EDBA0F5}" srcOrd="4" destOrd="0" presId="urn:microsoft.com/office/officeart/2005/8/layout/cycle2"/>
    <dgm:cxn modelId="{4DA4C425-4A2A-4FA5-8B51-F679CF0A4F0D}" type="presParOf" srcId="{B29A1A15-402B-426C-9984-08AE88DCA010}" destId="{12345C4A-08C5-432C-91C4-55C40DF761ED}" srcOrd="5" destOrd="0" presId="urn:microsoft.com/office/officeart/2005/8/layout/cycle2"/>
    <dgm:cxn modelId="{E6C4554B-E436-4357-9C89-A52C03613B10}" type="presParOf" srcId="{12345C4A-08C5-432C-91C4-55C40DF761ED}" destId="{9E5B23E1-EDCB-4FF8-AB83-57F28B470F19}" srcOrd="0" destOrd="0" presId="urn:microsoft.com/office/officeart/2005/8/layout/cycle2"/>
    <dgm:cxn modelId="{178A4D91-4C1F-47C5-B800-0B7305149D37}" type="presParOf" srcId="{B29A1A15-402B-426C-9984-08AE88DCA010}" destId="{AD5B234A-CA03-4174-B94A-A8907492F014}" srcOrd="6" destOrd="0" presId="urn:microsoft.com/office/officeart/2005/8/layout/cycle2"/>
    <dgm:cxn modelId="{A00FD0AE-008C-42BE-B812-5900FE8D4C1D}" type="presParOf" srcId="{B29A1A15-402B-426C-9984-08AE88DCA010}" destId="{8C223F77-0A5B-49D5-8B23-B34E92D2BFC8}" srcOrd="7" destOrd="0" presId="urn:microsoft.com/office/officeart/2005/8/layout/cycle2"/>
    <dgm:cxn modelId="{98EEE9C9-D572-45C0-ACFF-FC870896C72B}" type="presParOf" srcId="{8C223F77-0A5B-49D5-8B23-B34E92D2BFC8}" destId="{7F0436D1-BF75-409B-9FA5-0957A410A55E}" srcOrd="0" destOrd="0" presId="urn:microsoft.com/office/officeart/2005/8/layout/cycle2"/>
    <dgm:cxn modelId="{A15076F5-8346-4BF5-8D81-20A3C7442A20}" type="presParOf" srcId="{B29A1A15-402B-426C-9984-08AE88DCA010}" destId="{2609CB74-96CA-458C-B57D-3D8AA5333DF3}" srcOrd="8" destOrd="0" presId="urn:microsoft.com/office/officeart/2005/8/layout/cycle2"/>
    <dgm:cxn modelId="{78BBB5C7-E600-40DC-B516-6D72001DD8F0}" type="presParOf" srcId="{B29A1A15-402B-426C-9984-08AE88DCA010}" destId="{0D5C3E23-C10A-4B26-8571-5F3799B46ECC}" srcOrd="9" destOrd="0" presId="urn:microsoft.com/office/officeart/2005/8/layout/cycle2"/>
    <dgm:cxn modelId="{075EBBE1-5536-4394-A17D-F749600D0F6A}" type="presParOf" srcId="{0D5C3E23-C10A-4B26-8571-5F3799B46ECC}" destId="{4F8F6DA3-04E9-408C-96D6-E376A592AED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9E7803C-6ED7-4078-843A-9D7DB93A7FDE}"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tr-TR"/>
        </a:p>
      </dgm:t>
    </dgm:pt>
    <dgm:pt modelId="{BCC6275A-3BD6-4E15-8212-A863CCB39F19}">
      <dgm:prSet phldrT="[Text]" custT="1"/>
      <dgm:spPr>
        <a:solidFill>
          <a:schemeClr val="accent5">
            <a:hueOff val="0"/>
            <a:satOff val="0"/>
            <a:lumOff val="0"/>
            <a:alpha val="47000"/>
          </a:schemeClr>
        </a:solidFill>
      </dgm:spPr>
      <dgm:t>
        <a:bodyPr/>
        <a:lstStyle/>
        <a:p>
          <a:r>
            <a:rPr lang="tr-TR" sz="1800" b="1" dirty="0"/>
            <a:t>PROBLEMİ BELİRLEME</a:t>
          </a:r>
        </a:p>
      </dgm:t>
    </dgm:pt>
    <dgm:pt modelId="{04C60B80-0846-4EA2-BD0E-168D1D9539FD}" type="parTrans" cxnId="{44EB1F82-EC92-444D-9A13-7C0D8438EE17}">
      <dgm:prSet/>
      <dgm:spPr/>
      <dgm:t>
        <a:bodyPr/>
        <a:lstStyle/>
        <a:p>
          <a:endParaRPr lang="tr-TR" sz="1800" b="1"/>
        </a:p>
      </dgm:t>
    </dgm:pt>
    <dgm:pt modelId="{C5CC74F0-B3A6-48AE-AA19-8F1564C0A3A1}" type="sibTrans" cxnId="{44EB1F82-EC92-444D-9A13-7C0D8438EE17}">
      <dgm:prSet custT="1"/>
      <dgm:spPr>
        <a:solidFill>
          <a:schemeClr val="accent5">
            <a:hueOff val="0"/>
            <a:satOff val="0"/>
            <a:lumOff val="0"/>
            <a:alpha val="47000"/>
          </a:schemeClr>
        </a:solidFill>
      </dgm:spPr>
      <dgm:t>
        <a:bodyPr/>
        <a:lstStyle/>
        <a:p>
          <a:endParaRPr lang="tr-TR" sz="1800" b="1"/>
        </a:p>
      </dgm:t>
    </dgm:pt>
    <dgm:pt modelId="{951A8C94-B364-4723-BEDA-FFF0619B72DA}">
      <dgm:prSet phldrT="[Text]" custT="1"/>
      <dgm:spPr>
        <a:solidFill>
          <a:srgbClr val="C00000"/>
        </a:solidFill>
      </dgm:spPr>
      <dgm:t>
        <a:bodyPr/>
        <a:lstStyle/>
        <a:p>
          <a:r>
            <a:rPr lang="tr-TR" sz="1800" b="1" dirty="0"/>
            <a:t>DEĞERLENDİRME VE UYGUN ALTERNATİF SEÇME</a:t>
          </a:r>
        </a:p>
      </dgm:t>
    </dgm:pt>
    <dgm:pt modelId="{B47EFD74-ADFA-4A2B-A98B-F845AE888CF9}" type="parTrans" cxnId="{104A6D7D-75D1-4480-92EC-0542AA40B3C0}">
      <dgm:prSet/>
      <dgm:spPr/>
      <dgm:t>
        <a:bodyPr/>
        <a:lstStyle/>
        <a:p>
          <a:endParaRPr lang="tr-TR" sz="1800" b="1"/>
        </a:p>
      </dgm:t>
    </dgm:pt>
    <dgm:pt modelId="{9FFDA37F-392D-45E1-BFA9-81BC8811077B}" type="sibTrans" cxnId="{104A6D7D-75D1-4480-92EC-0542AA40B3C0}">
      <dgm:prSet custT="1"/>
      <dgm:spPr>
        <a:solidFill>
          <a:schemeClr val="accent5">
            <a:hueOff val="-3379271"/>
            <a:satOff val="-8710"/>
            <a:lumOff val="-5883"/>
          </a:schemeClr>
        </a:solidFill>
      </dgm:spPr>
      <dgm:t>
        <a:bodyPr/>
        <a:lstStyle/>
        <a:p>
          <a:endParaRPr lang="tr-TR" sz="1800" b="1"/>
        </a:p>
      </dgm:t>
    </dgm:pt>
    <dgm:pt modelId="{D776D100-499E-4886-A235-9EB34C38E93B}">
      <dgm:prSet phldrT="[Text]" custT="1"/>
      <dgm:spPr>
        <a:solidFill>
          <a:schemeClr val="accent5">
            <a:hueOff val="-5068907"/>
            <a:satOff val="-13064"/>
            <a:lumOff val="-8824"/>
            <a:alpha val="47000"/>
          </a:schemeClr>
        </a:solidFill>
      </dgm:spPr>
      <dgm:t>
        <a:bodyPr/>
        <a:lstStyle/>
        <a:p>
          <a:r>
            <a:rPr lang="tr-TR" sz="1800" b="1" dirty="0"/>
            <a:t>SEÇİLEN ALTERNATİ UYGULAM</a:t>
          </a:r>
        </a:p>
      </dgm:t>
    </dgm:pt>
    <dgm:pt modelId="{AB18D505-83E6-406A-A37C-0DA3293B8CD8}" type="parTrans" cxnId="{A41FA26A-8DA6-4224-AB22-8E8A9A87DADE}">
      <dgm:prSet/>
      <dgm:spPr/>
      <dgm:t>
        <a:bodyPr/>
        <a:lstStyle/>
        <a:p>
          <a:endParaRPr lang="tr-TR" sz="1800" b="1"/>
        </a:p>
      </dgm:t>
    </dgm:pt>
    <dgm:pt modelId="{3A5EF40B-3054-41A4-929C-18A6F83696C3}" type="sibTrans" cxnId="{A41FA26A-8DA6-4224-AB22-8E8A9A87DADE}">
      <dgm:prSet custT="1"/>
      <dgm:spPr>
        <a:solidFill>
          <a:schemeClr val="accent5">
            <a:hueOff val="-5068907"/>
            <a:satOff val="-13064"/>
            <a:lumOff val="-8824"/>
            <a:alpha val="47000"/>
          </a:schemeClr>
        </a:solidFill>
      </dgm:spPr>
      <dgm:t>
        <a:bodyPr/>
        <a:lstStyle/>
        <a:p>
          <a:endParaRPr lang="tr-TR" sz="1800" b="1"/>
        </a:p>
      </dgm:t>
    </dgm:pt>
    <dgm:pt modelId="{E6C39FC0-A235-4D57-B01E-846904914725}">
      <dgm:prSet custT="1"/>
      <dgm:spPr>
        <a:solidFill>
          <a:schemeClr val="accent5">
            <a:hueOff val="-1689636"/>
            <a:satOff val="-4355"/>
            <a:lumOff val="-2941"/>
            <a:alpha val="47000"/>
          </a:schemeClr>
        </a:solidFill>
      </dgm:spPr>
      <dgm:t>
        <a:bodyPr/>
        <a:lstStyle/>
        <a:p>
          <a:r>
            <a:rPr lang="tr-TR" sz="1800" b="1" dirty="0"/>
            <a:t>ALTERNATİF ÇÖZÜM YOLLARI GELİŞTİRME</a:t>
          </a:r>
        </a:p>
      </dgm:t>
    </dgm:pt>
    <dgm:pt modelId="{FF76F860-408D-4503-BE5D-E69F548B36C8}" type="parTrans" cxnId="{5C3AB483-6AE7-47BD-A890-231391E8E209}">
      <dgm:prSet/>
      <dgm:spPr/>
      <dgm:t>
        <a:bodyPr/>
        <a:lstStyle/>
        <a:p>
          <a:endParaRPr lang="tr-TR" sz="1800" b="1"/>
        </a:p>
      </dgm:t>
    </dgm:pt>
    <dgm:pt modelId="{06959944-EA08-4F86-9747-E9103647C748}" type="sibTrans" cxnId="{5C3AB483-6AE7-47BD-A890-231391E8E209}">
      <dgm:prSet custT="1"/>
      <dgm:spPr>
        <a:solidFill>
          <a:schemeClr val="accent5">
            <a:hueOff val="-1689636"/>
            <a:satOff val="-4355"/>
            <a:lumOff val="-2941"/>
          </a:schemeClr>
        </a:solidFill>
      </dgm:spPr>
      <dgm:t>
        <a:bodyPr/>
        <a:lstStyle/>
        <a:p>
          <a:endParaRPr lang="tr-TR" sz="1800" b="1"/>
        </a:p>
      </dgm:t>
    </dgm:pt>
    <dgm:pt modelId="{88FA7E34-9782-445D-BBF5-DEDDD20F9DD9}">
      <dgm:prSet custT="1"/>
      <dgm:spPr>
        <a:solidFill>
          <a:schemeClr val="accent5">
            <a:hueOff val="-6758543"/>
            <a:satOff val="-17419"/>
            <a:lumOff val="-11765"/>
            <a:alpha val="47000"/>
          </a:schemeClr>
        </a:solidFill>
      </dgm:spPr>
      <dgm:t>
        <a:bodyPr/>
        <a:lstStyle/>
        <a:p>
          <a:r>
            <a:rPr lang="tr-TR" sz="1800" b="1" dirty="0"/>
            <a:t>İZLEME VE DEĞERLENDİRME</a:t>
          </a:r>
        </a:p>
      </dgm:t>
    </dgm:pt>
    <dgm:pt modelId="{A0FA77E5-4108-4F4C-844B-DF28C89BD446}" type="parTrans" cxnId="{E5224801-FFBB-43DB-B1D1-E435CC7039E6}">
      <dgm:prSet/>
      <dgm:spPr/>
      <dgm:t>
        <a:bodyPr/>
        <a:lstStyle/>
        <a:p>
          <a:endParaRPr lang="tr-TR" sz="1800" b="1"/>
        </a:p>
      </dgm:t>
    </dgm:pt>
    <dgm:pt modelId="{71C9BB07-2542-4343-A091-EFF65840482C}" type="sibTrans" cxnId="{E5224801-FFBB-43DB-B1D1-E435CC7039E6}">
      <dgm:prSet custT="1"/>
      <dgm:spPr>
        <a:solidFill>
          <a:schemeClr val="accent5">
            <a:hueOff val="-6758543"/>
            <a:satOff val="-17419"/>
            <a:lumOff val="-11765"/>
            <a:alpha val="47000"/>
          </a:schemeClr>
        </a:solidFill>
      </dgm:spPr>
      <dgm:t>
        <a:bodyPr/>
        <a:lstStyle/>
        <a:p>
          <a:endParaRPr lang="tr-TR" sz="1800" b="1"/>
        </a:p>
      </dgm:t>
    </dgm:pt>
    <dgm:pt modelId="{B29A1A15-402B-426C-9984-08AE88DCA010}" type="pres">
      <dgm:prSet presAssocID="{29E7803C-6ED7-4078-843A-9D7DB93A7FDE}" presName="cycle" presStyleCnt="0">
        <dgm:presLayoutVars>
          <dgm:dir/>
          <dgm:resizeHandles val="exact"/>
        </dgm:presLayoutVars>
      </dgm:prSet>
      <dgm:spPr/>
    </dgm:pt>
    <dgm:pt modelId="{7FABE90D-4CE6-4C90-AC81-20C3030C562A}" type="pres">
      <dgm:prSet presAssocID="{BCC6275A-3BD6-4E15-8212-A863CCB39F19}" presName="node" presStyleLbl="node1" presStyleIdx="0" presStyleCnt="5" custScaleX="110821" custScaleY="110821">
        <dgm:presLayoutVars>
          <dgm:bulletEnabled val="1"/>
        </dgm:presLayoutVars>
      </dgm:prSet>
      <dgm:spPr/>
    </dgm:pt>
    <dgm:pt modelId="{C5355BC1-11CF-49D5-902B-B1F0D90CA1A4}" type="pres">
      <dgm:prSet presAssocID="{C5CC74F0-B3A6-48AE-AA19-8F1564C0A3A1}" presName="sibTrans" presStyleLbl="sibTrans2D1" presStyleIdx="0" presStyleCnt="5"/>
      <dgm:spPr/>
    </dgm:pt>
    <dgm:pt modelId="{87825A67-1E5A-4616-AF40-C945FE7227BF}" type="pres">
      <dgm:prSet presAssocID="{C5CC74F0-B3A6-48AE-AA19-8F1564C0A3A1}" presName="connectorText" presStyleLbl="sibTrans2D1" presStyleIdx="0" presStyleCnt="5"/>
      <dgm:spPr/>
    </dgm:pt>
    <dgm:pt modelId="{07B8BBE5-85B9-4B4D-A768-C7AF9AB2CBCA}" type="pres">
      <dgm:prSet presAssocID="{E6C39FC0-A235-4D57-B01E-846904914725}" presName="node" presStyleLbl="node1" presStyleIdx="1" presStyleCnt="5" custScaleX="110821" custScaleY="110821">
        <dgm:presLayoutVars>
          <dgm:bulletEnabled val="1"/>
        </dgm:presLayoutVars>
      </dgm:prSet>
      <dgm:spPr/>
    </dgm:pt>
    <dgm:pt modelId="{CD0EDD51-152F-45B9-A116-0598FBBE5D3E}" type="pres">
      <dgm:prSet presAssocID="{06959944-EA08-4F86-9747-E9103647C748}" presName="sibTrans" presStyleLbl="sibTrans2D1" presStyleIdx="1" presStyleCnt="5"/>
      <dgm:spPr/>
    </dgm:pt>
    <dgm:pt modelId="{6D02A82D-2230-4AAE-B186-E22110FEC45D}" type="pres">
      <dgm:prSet presAssocID="{06959944-EA08-4F86-9747-E9103647C748}" presName="connectorText" presStyleLbl="sibTrans2D1" presStyleIdx="1" presStyleCnt="5"/>
      <dgm:spPr/>
    </dgm:pt>
    <dgm:pt modelId="{F42FD7F5-2913-4786-9A46-9C035EDBA0F5}" type="pres">
      <dgm:prSet presAssocID="{951A8C94-B364-4723-BEDA-FFF0619B72DA}" presName="node" presStyleLbl="node1" presStyleIdx="2" presStyleCnt="5" custScaleX="110821" custScaleY="110821">
        <dgm:presLayoutVars>
          <dgm:bulletEnabled val="1"/>
        </dgm:presLayoutVars>
      </dgm:prSet>
      <dgm:spPr/>
    </dgm:pt>
    <dgm:pt modelId="{12345C4A-08C5-432C-91C4-55C40DF761ED}" type="pres">
      <dgm:prSet presAssocID="{9FFDA37F-392D-45E1-BFA9-81BC8811077B}" presName="sibTrans" presStyleLbl="sibTrans2D1" presStyleIdx="2" presStyleCnt="5"/>
      <dgm:spPr/>
    </dgm:pt>
    <dgm:pt modelId="{9E5B23E1-EDCB-4FF8-AB83-57F28B470F19}" type="pres">
      <dgm:prSet presAssocID="{9FFDA37F-392D-45E1-BFA9-81BC8811077B}" presName="connectorText" presStyleLbl="sibTrans2D1" presStyleIdx="2" presStyleCnt="5"/>
      <dgm:spPr/>
    </dgm:pt>
    <dgm:pt modelId="{AD5B234A-CA03-4174-B94A-A8907492F014}" type="pres">
      <dgm:prSet presAssocID="{D776D100-499E-4886-A235-9EB34C38E93B}" presName="node" presStyleLbl="node1" presStyleIdx="3" presStyleCnt="5" custScaleX="110821" custScaleY="110821">
        <dgm:presLayoutVars>
          <dgm:bulletEnabled val="1"/>
        </dgm:presLayoutVars>
      </dgm:prSet>
      <dgm:spPr/>
    </dgm:pt>
    <dgm:pt modelId="{8C223F77-0A5B-49D5-8B23-B34E92D2BFC8}" type="pres">
      <dgm:prSet presAssocID="{3A5EF40B-3054-41A4-929C-18A6F83696C3}" presName="sibTrans" presStyleLbl="sibTrans2D1" presStyleIdx="3" presStyleCnt="5"/>
      <dgm:spPr/>
    </dgm:pt>
    <dgm:pt modelId="{7F0436D1-BF75-409B-9FA5-0957A410A55E}" type="pres">
      <dgm:prSet presAssocID="{3A5EF40B-3054-41A4-929C-18A6F83696C3}" presName="connectorText" presStyleLbl="sibTrans2D1" presStyleIdx="3" presStyleCnt="5"/>
      <dgm:spPr/>
    </dgm:pt>
    <dgm:pt modelId="{2609CB74-96CA-458C-B57D-3D8AA5333DF3}" type="pres">
      <dgm:prSet presAssocID="{88FA7E34-9782-445D-BBF5-DEDDD20F9DD9}" presName="node" presStyleLbl="node1" presStyleIdx="4" presStyleCnt="5" custScaleX="110821" custScaleY="110821">
        <dgm:presLayoutVars>
          <dgm:bulletEnabled val="1"/>
        </dgm:presLayoutVars>
      </dgm:prSet>
      <dgm:spPr/>
    </dgm:pt>
    <dgm:pt modelId="{0D5C3E23-C10A-4B26-8571-5F3799B46ECC}" type="pres">
      <dgm:prSet presAssocID="{71C9BB07-2542-4343-A091-EFF65840482C}" presName="sibTrans" presStyleLbl="sibTrans2D1" presStyleIdx="4" presStyleCnt="5"/>
      <dgm:spPr/>
    </dgm:pt>
    <dgm:pt modelId="{4F8F6DA3-04E9-408C-96D6-E376A592AED5}" type="pres">
      <dgm:prSet presAssocID="{71C9BB07-2542-4343-A091-EFF65840482C}" presName="connectorText" presStyleLbl="sibTrans2D1" presStyleIdx="4" presStyleCnt="5"/>
      <dgm:spPr/>
    </dgm:pt>
  </dgm:ptLst>
  <dgm:cxnLst>
    <dgm:cxn modelId="{F79CDC00-57CC-4055-AFEE-15C54D03657E}" type="presOf" srcId="{3A5EF40B-3054-41A4-929C-18A6F83696C3}" destId="{8C223F77-0A5B-49D5-8B23-B34E92D2BFC8}" srcOrd="0" destOrd="0" presId="urn:microsoft.com/office/officeart/2005/8/layout/cycle2"/>
    <dgm:cxn modelId="{E5224801-FFBB-43DB-B1D1-E435CC7039E6}" srcId="{29E7803C-6ED7-4078-843A-9D7DB93A7FDE}" destId="{88FA7E34-9782-445D-BBF5-DEDDD20F9DD9}" srcOrd="4" destOrd="0" parTransId="{A0FA77E5-4108-4F4C-844B-DF28C89BD446}" sibTransId="{71C9BB07-2542-4343-A091-EFF65840482C}"/>
    <dgm:cxn modelId="{9CA2AB07-4F70-47F8-A123-F9818C25C357}" type="presOf" srcId="{88FA7E34-9782-445D-BBF5-DEDDD20F9DD9}" destId="{2609CB74-96CA-458C-B57D-3D8AA5333DF3}" srcOrd="0" destOrd="0" presId="urn:microsoft.com/office/officeart/2005/8/layout/cycle2"/>
    <dgm:cxn modelId="{7A2C911C-D121-4EA0-94F6-5DD671FCA431}" type="presOf" srcId="{D776D100-499E-4886-A235-9EB34C38E93B}" destId="{AD5B234A-CA03-4174-B94A-A8907492F014}" srcOrd="0" destOrd="0" presId="urn:microsoft.com/office/officeart/2005/8/layout/cycle2"/>
    <dgm:cxn modelId="{C8669535-74E2-435F-9516-1F2995479431}" type="presOf" srcId="{BCC6275A-3BD6-4E15-8212-A863CCB39F19}" destId="{7FABE90D-4CE6-4C90-AC81-20C3030C562A}" srcOrd="0" destOrd="0" presId="urn:microsoft.com/office/officeart/2005/8/layout/cycle2"/>
    <dgm:cxn modelId="{A41FA26A-8DA6-4224-AB22-8E8A9A87DADE}" srcId="{29E7803C-6ED7-4078-843A-9D7DB93A7FDE}" destId="{D776D100-499E-4886-A235-9EB34C38E93B}" srcOrd="3" destOrd="0" parTransId="{AB18D505-83E6-406A-A37C-0DA3293B8CD8}" sibTransId="{3A5EF40B-3054-41A4-929C-18A6F83696C3}"/>
    <dgm:cxn modelId="{A1B26E4E-A30B-440F-9201-9C48020A527B}" type="presOf" srcId="{3A5EF40B-3054-41A4-929C-18A6F83696C3}" destId="{7F0436D1-BF75-409B-9FA5-0957A410A55E}" srcOrd="1" destOrd="0" presId="urn:microsoft.com/office/officeart/2005/8/layout/cycle2"/>
    <dgm:cxn modelId="{D4018254-7195-41D3-AC79-D65E5EF5AD49}" type="presOf" srcId="{9FFDA37F-392D-45E1-BFA9-81BC8811077B}" destId="{9E5B23E1-EDCB-4FF8-AB83-57F28B470F19}" srcOrd="1" destOrd="0" presId="urn:microsoft.com/office/officeart/2005/8/layout/cycle2"/>
    <dgm:cxn modelId="{104A6D7D-75D1-4480-92EC-0542AA40B3C0}" srcId="{29E7803C-6ED7-4078-843A-9D7DB93A7FDE}" destId="{951A8C94-B364-4723-BEDA-FFF0619B72DA}" srcOrd="2" destOrd="0" parTransId="{B47EFD74-ADFA-4A2B-A98B-F845AE888CF9}" sibTransId="{9FFDA37F-392D-45E1-BFA9-81BC8811077B}"/>
    <dgm:cxn modelId="{29B67A7D-DCD4-4D4A-85EC-2DE9BC2FA36D}" type="presOf" srcId="{951A8C94-B364-4723-BEDA-FFF0619B72DA}" destId="{F42FD7F5-2913-4786-9A46-9C035EDBA0F5}" srcOrd="0" destOrd="0" presId="urn:microsoft.com/office/officeart/2005/8/layout/cycle2"/>
    <dgm:cxn modelId="{44EB1F82-EC92-444D-9A13-7C0D8438EE17}" srcId="{29E7803C-6ED7-4078-843A-9D7DB93A7FDE}" destId="{BCC6275A-3BD6-4E15-8212-A863CCB39F19}" srcOrd="0" destOrd="0" parTransId="{04C60B80-0846-4EA2-BD0E-168D1D9539FD}" sibTransId="{C5CC74F0-B3A6-48AE-AA19-8F1564C0A3A1}"/>
    <dgm:cxn modelId="{5C3AB483-6AE7-47BD-A890-231391E8E209}" srcId="{29E7803C-6ED7-4078-843A-9D7DB93A7FDE}" destId="{E6C39FC0-A235-4D57-B01E-846904914725}" srcOrd="1" destOrd="0" parTransId="{FF76F860-408D-4503-BE5D-E69F548B36C8}" sibTransId="{06959944-EA08-4F86-9747-E9103647C748}"/>
    <dgm:cxn modelId="{0BAEDA89-681B-42C8-BF7C-02537FD4E17B}" type="presOf" srcId="{06959944-EA08-4F86-9747-E9103647C748}" destId="{CD0EDD51-152F-45B9-A116-0598FBBE5D3E}" srcOrd="0" destOrd="0" presId="urn:microsoft.com/office/officeart/2005/8/layout/cycle2"/>
    <dgm:cxn modelId="{99A3109A-7C9D-46B9-AF19-5A481CCC17C7}" type="presOf" srcId="{9FFDA37F-392D-45E1-BFA9-81BC8811077B}" destId="{12345C4A-08C5-432C-91C4-55C40DF761ED}" srcOrd="0" destOrd="0" presId="urn:microsoft.com/office/officeart/2005/8/layout/cycle2"/>
    <dgm:cxn modelId="{A43D22B8-C59C-4F1E-ABE4-731DDF2B6436}" type="presOf" srcId="{E6C39FC0-A235-4D57-B01E-846904914725}" destId="{07B8BBE5-85B9-4B4D-A768-C7AF9AB2CBCA}" srcOrd="0" destOrd="0" presId="urn:microsoft.com/office/officeart/2005/8/layout/cycle2"/>
    <dgm:cxn modelId="{DFC0DFB8-4A6B-4182-8422-E844091C1379}" type="presOf" srcId="{06959944-EA08-4F86-9747-E9103647C748}" destId="{6D02A82D-2230-4AAE-B186-E22110FEC45D}" srcOrd="1" destOrd="0" presId="urn:microsoft.com/office/officeart/2005/8/layout/cycle2"/>
    <dgm:cxn modelId="{6E95BEBC-EB79-4E1E-AC01-03908EABFFE3}" type="presOf" srcId="{71C9BB07-2542-4343-A091-EFF65840482C}" destId="{4F8F6DA3-04E9-408C-96D6-E376A592AED5}" srcOrd="1" destOrd="0" presId="urn:microsoft.com/office/officeart/2005/8/layout/cycle2"/>
    <dgm:cxn modelId="{FAA33CCC-C058-4469-8D79-AC4E87171241}" type="presOf" srcId="{71C9BB07-2542-4343-A091-EFF65840482C}" destId="{0D5C3E23-C10A-4B26-8571-5F3799B46ECC}" srcOrd="0" destOrd="0" presId="urn:microsoft.com/office/officeart/2005/8/layout/cycle2"/>
    <dgm:cxn modelId="{94FC77D2-5777-4C1F-B2B7-58C836D6A8E9}" type="presOf" srcId="{29E7803C-6ED7-4078-843A-9D7DB93A7FDE}" destId="{B29A1A15-402B-426C-9984-08AE88DCA010}" srcOrd="0" destOrd="0" presId="urn:microsoft.com/office/officeart/2005/8/layout/cycle2"/>
    <dgm:cxn modelId="{F91742EE-EF73-4D94-9C8B-EEA9DBD9BD74}" type="presOf" srcId="{C5CC74F0-B3A6-48AE-AA19-8F1564C0A3A1}" destId="{C5355BC1-11CF-49D5-902B-B1F0D90CA1A4}" srcOrd="0" destOrd="0" presId="urn:microsoft.com/office/officeart/2005/8/layout/cycle2"/>
    <dgm:cxn modelId="{5D14DAF3-9C18-4912-9BE6-A89BFBE90792}" type="presOf" srcId="{C5CC74F0-B3A6-48AE-AA19-8F1564C0A3A1}" destId="{87825A67-1E5A-4616-AF40-C945FE7227BF}" srcOrd="1" destOrd="0" presId="urn:microsoft.com/office/officeart/2005/8/layout/cycle2"/>
    <dgm:cxn modelId="{2FAF8C0D-6598-4D37-A185-22BD63922246}" type="presParOf" srcId="{B29A1A15-402B-426C-9984-08AE88DCA010}" destId="{7FABE90D-4CE6-4C90-AC81-20C3030C562A}" srcOrd="0" destOrd="0" presId="urn:microsoft.com/office/officeart/2005/8/layout/cycle2"/>
    <dgm:cxn modelId="{A5AC959C-C642-47FE-A49E-6A95FBD60270}" type="presParOf" srcId="{B29A1A15-402B-426C-9984-08AE88DCA010}" destId="{C5355BC1-11CF-49D5-902B-B1F0D90CA1A4}" srcOrd="1" destOrd="0" presId="urn:microsoft.com/office/officeart/2005/8/layout/cycle2"/>
    <dgm:cxn modelId="{32D2C14E-2007-4D28-A4E6-12596BAD2446}" type="presParOf" srcId="{C5355BC1-11CF-49D5-902B-B1F0D90CA1A4}" destId="{87825A67-1E5A-4616-AF40-C945FE7227BF}" srcOrd="0" destOrd="0" presId="urn:microsoft.com/office/officeart/2005/8/layout/cycle2"/>
    <dgm:cxn modelId="{0E2018FE-52E4-4A5B-802C-9FC991FDC57F}" type="presParOf" srcId="{B29A1A15-402B-426C-9984-08AE88DCA010}" destId="{07B8BBE5-85B9-4B4D-A768-C7AF9AB2CBCA}" srcOrd="2" destOrd="0" presId="urn:microsoft.com/office/officeart/2005/8/layout/cycle2"/>
    <dgm:cxn modelId="{964AA542-EE00-45B1-B6EC-201977B039DF}" type="presParOf" srcId="{B29A1A15-402B-426C-9984-08AE88DCA010}" destId="{CD0EDD51-152F-45B9-A116-0598FBBE5D3E}" srcOrd="3" destOrd="0" presId="urn:microsoft.com/office/officeart/2005/8/layout/cycle2"/>
    <dgm:cxn modelId="{EE5E856E-B915-4B82-91D7-3B6CA59A7CBA}" type="presParOf" srcId="{CD0EDD51-152F-45B9-A116-0598FBBE5D3E}" destId="{6D02A82D-2230-4AAE-B186-E22110FEC45D}" srcOrd="0" destOrd="0" presId="urn:microsoft.com/office/officeart/2005/8/layout/cycle2"/>
    <dgm:cxn modelId="{BF88C87A-2C4D-4D8F-8B15-6BB80340D317}" type="presParOf" srcId="{B29A1A15-402B-426C-9984-08AE88DCA010}" destId="{F42FD7F5-2913-4786-9A46-9C035EDBA0F5}" srcOrd="4" destOrd="0" presId="urn:microsoft.com/office/officeart/2005/8/layout/cycle2"/>
    <dgm:cxn modelId="{4DA4C425-4A2A-4FA5-8B51-F679CF0A4F0D}" type="presParOf" srcId="{B29A1A15-402B-426C-9984-08AE88DCA010}" destId="{12345C4A-08C5-432C-91C4-55C40DF761ED}" srcOrd="5" destOrd="0" presId="urn:microsoft.com/office/officeart/2005/8/layout/cycle2"/>
    <dgm:cxn modelId="{E6C4554B-E436-4357-9C89-A52C03613B10}" type="presParOf" srcId="{12345C4A-08C5-432C-91C4-55C40DF761ED}" destId="{9E5B23E1-EDCB-4FF8-AB83-57F28B470F19}" srcOrd="0" destOrd="0" presId="urn:microsoft.com/office/officeart/2005/8/layout/cycle2"/>
    <dgm:cxn modelId="{178A4D91-4C1F-47C5-B800-0B7305149D37}" type="presParOf" srcId="{B29A1A15-402B-426C-9984-08AE88DCA010}" destId="{AD5B234A-CA03-4174-B94A-A8907492F014}" srcOrd="6" destOrd="0" presId="urn:microsoft.com/office/officeart/2005/8/layout/cycle2"/>
    <dgm:cxn modelId="{A00FD0AE-008C-42BE-B812-5900FE8D4C1D}" type="presParOf" srcId="{B29A1A15-402B-426C-9984-08AE88DCA010}" destId="{8C223F77-0A5B-49D5-8B23-B34E92D2BFC8}" srcOrd="7" destOrd="0" presId="urn:microsoft.com/office/officeart/2005/8/layout/cycle2"/>
    <dgm:cxn modelId="{98EEE9C9-D572-45C0-ACFF-FC870896C72B}" type="presParOf" srcId="{8C223F77-0A5B-49D5-8B23-B34E92D2BFC8}" destId="{7F0436D1-BF75-409B-9FA5-0957A410A55E}" srcOrd="0" destOrd="0" presId="urn:microsoft.com/office/officeart/2005/8/layout/cycle2"/>
    <dgm:cxn modelId="{A15076F5-8346-4BF5-8D81-20A3C7442A20}" type="presParOf" srcId="{B29A1A15-402B-426C-9984-08AE88DCA010}" destId="{2609CB74-96CA-458C-B57D-3D8AA5333DF3}" srcOrd="8" destOrd="0" presId="urn:microsoft.com/office/officeart/2005/8/layout/cycle2"/>
    <dgm:cxn modelId="{78BBB5C7-E600-40DC-B516-6D72001DD8F0}" type="presParOf" srcId="{B29A1A15-402B-426C-9984-08AE88DCA010}" destId="{0D5C3E23-C10A-4B26-8571-5F3799B46ECC}" srcOrd="9" destOrd="0" presId="urn:microsoft.com/office/officeart/2005/8/layout/cycle2"/>
    <dgm:cxn modelId="{075EBBE1-5536-4394-A17D-F749600D0F6A}" type="presParOf" srcId="{0D5C3E23-C10A-4B26-8571-5F3799B46ECC}" destId="{4F8F6DA3-04E9-408C-96D6-E376A592AED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9E7803C-6ED7-4078-843A-9D7DB93A7FDE}"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tr-TR"/>
        </a:p>
      </dgm:t>
    </dgm:pt>
    <dgm:pt modelId="{BCC6275A-3BD6-4E15-8212-A863CCB39F19}">
      <dgm:prSet phldrT="[Text]" custT="1"/>
      <dgm:spPr>
        <a:solidFill>
          <a:schemeClr val="accent5">
            <a:hueOff val="0"/>
            <a:satOff val="0"/>
            <a:lumOff val="0"/>
            <a:alpha val="47000"/>
          </a:schemeClr>
        </a:solidFill>
      </dgm:spPr>
      <dgm:t>
        <a:bodyPr/>
        <a:lstStyle/>
        <a:p>
          <a:r>
            <a:rPr lang="tr-TR" sz="1800" b="1" dirty="0"/>
            <a:t>PROBLEMİ BELİRLEME</a:t>
          </a:r>
        </a:p>
      </dgm:t>
    </dgm:pt>
    <dgm:pt modelId="{04C60B80-0846-4EA2-BD0E-168D1D9539FD}" type="parTrans" cxnId="{44EB1F82-EC92-444D-9A13-7C0D8438EE17}">
      <dgm:prSet/>
      <dgm:spPr/>
      <dgm:t>
        <a:bodyPr/>
        <a:lstStyle/>
        <a:p>
          <a:endParaRPr lang="tr-TR" sz="1800" b="1"/>
        </a:p>
      </dgm:t>
    </dgm:pt>
    <dgm:pt modelId="{C5CC74F0-B3A6-48AE-AA19-8F1564C0A3A1}" type="sibTrans" cxnId="{44EB1F82-EC92-444D-9A13-7C0D8438EE17}">
      <dgm:prSet custT="1"/>
      <dgm:spPr>
        <a:solidFill>
          <a:schemeClr val="accent5">
            <a:hueOff val="0"/>
            <a:satOff val="0"/>
            <a:lumOff val="0"/>
            <a:alpha val="47000"/>
          </a:schemeClr>
        </a:solidFill>
      </dgm:spPr>
      <dgm:t>
        <a:bodyPr/>
        <a:lstStyle/>
        <a:p>
          <a:endParaRPr lang="tr-TR" sz="1800" b="1"/>
        </a:p>
      </dgm:t>
    </dgm:pt>
    <dgm:pt modelId="{951A8C94-B364-4723-BEDA-FFF0619B72DA}">
      <dgm:prSet phldrT="[Text]" custT="1"/>
      <dgm:spPr>
        <a:solidFill>
          <a:schemeClr val="accent5">
            <a:hueOff val="-3379271"/>
            <a:satOff val="-8710"/>
            <a:lumOff val="-5883"/>
            <a:alpha val="47000"/>
          </a:schemeClr>
        </a:solidFill>
      </dgm:spPr>
      <dgm:t>
        <a:bodyPr/>
        <a:lstStyle/>
        <a:p>
          <a:r>
            <a:rPr lang="tr-TR" sz="1800" b="1" dirty="0"/>
            <a:t>DEĞERLENDİRME VE UYGUN ALTERNATİF SEÇME</a:t>
          </a:r>
        </a:p>
      </dgm:t>
    </dgm:pt>
    <dgm:pt modelId="{B47EFD74-ADFA-4A2B-A98B-F845AE888CF9}" type="parTrans" cxnId="{104A6D7D-75D1-4480-92EC-0542AA40B3C0}">
      <dgm:prSet/>
      <dgm:spPr/>
      <dgm:t>
        <a:bodyPr/>
        <a:lstStyle/>
        <a:p>
          <a:endParaRPr lang="tr-TR" sz="1800" b="1"/>
        </a:p>
      </dgm:t>
    </dgm:pt>
    <dgm:pt modelId="{9FFDA37F-392D-45E1-BFA9-81BC8811077B}" type="sibTrans" cxnId="{104A6D7D-75D1-4480-92EC-0542AA40B3C0}">
      <dgm:prSet custT="1"/>
      <dgm:spPr/>
      <dgm:t>
        <a:bodyPr/>
        <a:lstStyle/>
        <a:p>
          <a:endParaRPr lang="tr-TR" sz="1800" b="1"/>
        </a:p>
      </dgm:t>
    </dgm:pt>
    <dgm:pt modelId="{D776D100-499E-4886-A235-9EB34C38E93B}">
      <dgm:prSet phldrT="[Text]" custT="1"/>
      <dgm:spPr>
        <a:solidFill>
          <a:srgbClr val="C00000"/>
        </a:solidFill>
      </dgm:spPr>
      <dgm:t>
        <a:bodyPr/>
        <a:lstStyle/>
        <a:p>
          <a:r>
            <a:rPr lang="tr-TR" sz="1800" b="1" dirty="0"/>
            <a:t>SEÇİLEN ALTERNATİ UYGULAM</a:t>
          </a:r>
        </a:p>
      </dgm:t>
    </dgm:pt>
    <dgm:pt modelId="{AB18D505-83E6-406A-A37C-0DA3293B8CD8}" type="parTrans" cxnId="{A41FA26A-8DA6-4224-AB22-8E8A9A87DADE}">
      <dgm:prSet/>
      <dgm:spPr/>
      <dgm:t>
        <a:bodyPr/>
        <a:lstStyle/>
        <a:p>
          <a:endParaRPr lang="tr-TR" sz="1800" b="1"/>
        </a:p>
      </dgm:t>
    </dgm:pt>
    <dgm:pt modelId="{3A5EF40B-3054-41A4-929C-18A6F83696C3}" type="sibTrans" cxnId="{A41FA26A-8DA6-4224-AB22-8E8A9A87DADE}">
      <dgm:prSet custT="1"/>
      <dgm:spPr/>
      <dgm:t>
        <a:bodyPr/>
        <a:lstStyle/>
        <a:p>
          <a:endParaRPr lang="tr-TR" sz="1800" b="1"/>
        </a:p>
      </dgm:t>
    </dgm:pt>
    <dgm:pt modelId="{E6C39FC0-A235-4D57-B01E-846904914725}">
      <dgm:prSet custT="1"/>
      <dgm:spPr>
        <a:solidFill>
          <a:schemeClr val="accent5">
            <a:hueOff val="-1689636"/>
            <a:satOff val="-4355"/>
            <a:lumOff val="-2941"/>
            <a:alpha val="47000"/>
          </a:schemeClr>
        </a:solidFill>
      </dgm:spPr>
      <dgm:t>
        <a:bodyPr/>
        <a:lstStyle/>
        <a:p>
          <a:r>
            <a:rPr lang="tr-TR" sz="1800" b="1" dirty="0"/>
            <a:t>ALTERNATİF ÇÖZÜM YOLLARI GELİŞTİRME</a:t>
          </a:r>
        </a:p>
      </dgm:t>
    </dgm:pt>
    <dgm:pt modelId="{FF76F860-408D-4503-BE5D-E69F548B36C8}" type="parTrans" cxnId="{5C3AB483-6AE7-47BD-A890-231391E8E209}">
      <dgm:prSet/>
      <dgm:spPr/>
      <dgm:t>
        <a:bodyPr/>
        <a:lstStyle/>
        <a:p>
          <a:endParaRPr lang="tr-TR" sz="1800" b="1"/>
        </a:p>
      </dgm:t>
    </dgm:pt>
    <dgm:pt modelId="{06959944-EA08-4F86-9747-E9103647C748}" type="sibTrans" cxnId="{5C3AB483-6AE7-47BD-A890-231391E8E209}">
      <dgm:prSet custT="1"/>
      <dgm:spPr>
        <a:solidFill>
          <a:schemeClr val="accent5">
            <a:hueOff val="-1689636"/>
            <a:satOff val="-4355"/>
            <a:lumOff val="-2941"/>
            <a:alpha val="47000"/>
          </a:schemeClr>
        </a:solidFill>
      </dgm:spPr>
      <dgm:t>
        <a:bodyPr/>
        <a:lstStyle/>
        <a:p>
          <a:endParaRPr lang="tr-TR" sz="1800" b="1"/>
        </a:p>
      </dgm:t>
    </dgm:pt>
    <dgm:pt modelId="{88FA7E34-9782-445D-BBF5-DEDDD20F9DD9}">
      <dgm:prSet custT="1"/>
      <dgm:spPr>
        <a:solidFill>
          <a:schemeClr val="accent5">
            <a:hueOff val="-6758543"/>
            <a:satOff val="-17419"/>
            <a:lumOff val="-11765"/>
            <a:alpha val="47000"/>
          </a:schemeClr>
        </a:solidFill>
      </dgm:spPr>
      <dgm:t>
        <a:bodyPr/>
        <a:lstStyle/>
        <a:p>
          <a:r>
            <a:rPr lang="tr-TR" sz="1800" b="1" dirty="0"/>
            <a:t>İZLEME VE DEĞERLENDİRME</a:t>
          </a:r>
        </a:p>
      </dgm:t>
    </dgm:pt>
    <dgm:pt modelId="{A0FA77E5-4108-4F4C-844B-DF28C89BD446}" type="parTrans" cxnId="{E5224801-FFBB-43DB-B1D1-E435CC7039E6}">
      <dgm:prSet/>
      <dgm:spPr/>
      <dgm:t>
        <a:bodyPr/>
        <a:lstStyle/>
        <a:p>
          <a:endParaRPr lang="tr-TR" sz="1800" b="1"/>
        </a:p>
      </dgm:t>
    </dgm:pt>
    <dgm:pt modelId="{71C9BB07-2542-4343-A091-EFF65840482C}" type="sibTrans" cxnId="{E5224801-FFBB-43DB-B1D1-E435CC7039E6}">
      <dgm:prSet custT="1"/>
      <dgm:spPr>
        <a:solidFill>
          <a:schemeClr val="accent5">
            <a:hueOff val="-6758543"/>
            <a:satOff val="-17419"/>
            <a:lumOff val="-11765"/>
            <a:alpha val="47000"/>
          </a:schemeClr>
        </a:solidFill>
      </dgm:spPr>
      <dgm:t>
        <a:bodyPr/>
        <a:lstStyle/>
        <a:p>
          <a:endParaRPr lang="tr-TR" sz="1800" b="1"/>
        </a:p>
      </dgm:t>
    </dgm:pt>
    <dgm:pt modelId="{B29A1A15-402B-426C-9984-08AE88DCA010}" type="pres">
      <dgm:prSet presAssocID="{29E7803C-6ED7-4078-843A-9D7DB93A7FDE}" presName="cycle" presStyleCnt="0">
        <dgm:presLayoutVars>
          <dgm:dir/>
          <dgm:resizeHandles val="exact"/>
        </dgm:presLayoutVars>
      </dgm:prSet>
      <dgm:spPr/>
    </dgm:pt>
    <dgm:pt modelId="{7FABE90D-4CE6-4C90-AC81-20C3030C562A}" type="pres">
      <dgm:prSet presAssocID="{BCC6275A-3BD6-4E15-8212-A863CCB39F19}" presName="node" presStyleLbl="node1" presStyleIdx="0" presStyleCnt="5" custScaleX="110821" custScaleY="110821">
        <dgm:presLayoutVars>
          <dgm:bulletEnabled val="1"/>
        </dgm:presLayoutVars>
      </dgm:prSet>
      <dgm:spPr/>
    </dgm:pt>
    <dgm:pt modelId="{C5355BC1-11CF-49D5-902B-B1F0D90CA1A4}" type="pres">
      <dgm:prSet presAssocID="{C5CC74F0-B3A6-48AE-AA19-8F1564C0A3A1}" presName="sibTrans" presStyleLbl="sibTrans2D1" presStyleIdx="0" presStyleCnt="5"/>
      <dgm:spPr/>
    </dgm:pt>
    <dgm:pt modelId="{87825A67-1E5A-4616-AF40-C945FE7227BF}" type="pres">
      <dgm:prSet presAssocID="{C5CC74F0-B3A6-48AE-AA19-8F1564C0A3A1}" presName="connectorText" presStyleLbl="sibTrans2D1" presStyleIdx="0" presStyleCnt="5"/>
      <dgm:spPr/>
    </dgm:pt>
    <dgm:pt modelId="{07B8BBE5-85B9-4B4D-A768-C7AF9AB2CBCA}" type="pres">
      <dgm:prSet presAssocID="{E6C39FC0-A235-4D57-B01E-846904914725}" presName="node" presStyleLbl="node1" presStyleIdx="1" presStyleCnt="5" custScaleX="110821" custScaleY="110821">
        <dgm:presLayoutVars>
          <dgm:bulletEnabled val="1"/>
        </dgm:presLayoutVars>
      </dgm:prSet>
      <dgm:spPr/>
    </dgm:pt>
    <dgm:pt modelId="{CD0EDD51-152F-45B9-A116-0598FBBE5D3E}" type="pres">
      <dgm:prSet presAssocID="{06959944-EA08-4F86-9747-E9103647C748}" presName="sibTrans" presStyleLbl="sibTrans2D1" presStyleIdx="1" presStyleCnt="5"/>
      <dgm:spPr/>
    </dgm:pt>
    <dgm:pt modelId="{6D02A82D-2230-4AAE-B186-E22110FEC45D}" type="pres">
      <dgm:prSet presAssocID="{06959944-EA08-4F86-9747-E9103647C748}" presName="connectorText" presStyleLbl="sibTrans2D1" presStyleIdx="1" presStyleCnt="5"/>
      <dgm:spPr/>
    </dgm:pt>
    <dgm:pt modelId="{F42FD7F5-2913-4786-9A46-9C035EDBA0F5}" type="pres">
      <dgm:prSet presAssocID="{951A8C94-B364-4723-BEDA-FFF0619B72DA}" presName="node" presStyleLbl="node1" presStyleIdx="2" presStyleCnt="5" custScaleX="110821" custScaleY="110821">
        <dgm:presLayoutVars>
          <dgm:bulletEnabled val="1"/>
        </dgm:presLayoutVars>
      </dgm:prSet>
      <dgm:spPr/>
    </dgm:pt>
    <dgm:pt modelId="{12345C4A-08C5-432C-91C4-55C40DF761ED}" type="pres">
      <dgm:prSet presAssocID="{9FFDA37F-392D-45E1-BFA9-81BC8811077B}" presName="sibTrans" presStyleLbl="sibTrans2D1" presStyleIdx="2" presStyleCnt="5"/>
      <dgm:spPr/>
    </dgm:pt>
    <dgm:pt modelId="{9E5B23E1-EDCB-4FF8-AB83-57F28B470F19}" type="pres">
      <dgm:prSet presAssocID="{9FFDA37F-392D-45E1-BFA9-81BC8811077B}" presName="connectorText" presStyleLbl="sibTrans2D1" presStyleIdx="2" presStyleCnt="5"/>
      <dgm:spPr/>
    </dgm:pt>
    <dgm:pt modelId="{AD5B234A-CA03-4174-B94A-A8907492F014}" type="pres">
      <dgm:prSet presAssocID="{D776D100-499E-4886-A235-9EB34C38E93B}" presName="node" presStyleLbl="node1" presStyleIdx="3" presStyleCnt="5" custScaleX="110821" custScaleY="110821">
        <dgm:presLayoutVars>
          <dgm:bulletEnabled val="1"/>
        </dgm:presLayoutVars>
      </dgm:prSet>
      <dgm:spPr/>
    </dgm:pt>
    <dgm:pt modelId="{8C223F77-0A5B-49D5-8B23-B34E92D2BFC8}" type="pres">
      <dgm:prSet presAssocID="{3A5EF40B-3054-41A4-929C-18A6F83696C3}" presName="sibTrans" presStyleLbl="sibTrans2D1" presStyleIdx="3" presStyleCnt="5"/>
      <dgm:spPr/>
    </dgm:pt>
    <dgm:pt modelId="{7F0436D1-BF75-409B-9FA5-0957A410A55E}" type="pres">
      <dgm:prSet presAssocID="{3A5EF40B-3054-41A4-929C-18A6F83696C3}" presName="connectorText" presStyleLbl="sibTrans2D1" presStyleIdx="3" presStyleCnt="5"/>
      <dgm:spPr/>
    </dgm:pt>
    <dgm:pt modelId="{2609CB74-96CA-458C-B57D-3D8AA5333DF3}" type="pres">
      <dgm:prSet presAssocID="{88FA7E34-9782-445D-BBF5-DEDDD20F9DD9}" presName="node" presStyleLbl="node1" presStyleIdx="4" presStyleCnt="5" custScaleX="110821" custScaleY="110821">
        <dgm:presLayoutVars>
          <dgm:bulletEnabled val="1"/>
        </dgm:presLayoutVars>
      </dgm:prSet>
      <dgm:spPr/>
    </dgm:pt>
    <dgm:pt modelId="{0D5C3E23-C10A-4B26-8571-5F3799B46ECC}" type="pres">
      <dgm:prSet presAssocID="{71C9BB07-2542-4343-A091-EFF65840482C}" presName="sibTrans" presStyleLbl="sibTrans2D1" presStyleIdx="4" presStyleCnt="5"/>
      <dgm:spPr/>
    </dgm:pt>
    <dgm:pt modelId="{4F8F6DA3-04E9-408C-96D6-E376A592AED5}" type="pres">
      <dgm:prSet presAssocID="{71C9BB07-2542-4343-A091-EFF65840482C}" presName="connectorText" presStyleLbl="sibTrans2D1" presStyleIdx="4" presStyleCnt="5"/>
      <dgm:spPr/>
    </dgm:pt>
  </dgm:ptLst>
  <dgm:cxnLst>
    <dgm:cxn modelId="{F79CDC00-57CC-4055-AFEE-15C54D03657E}" type="presOf" srcId="{3A5EF40B-3054-41A4-929C-18A6F83696C3}" destId="{8C223F77-0A5B-49D5-8B23-B34E92D2BFC8}" srcOrd="0" destOrd="0" presId="urn:microsoft.com/office/officeart/2005/8/layout/cycle2"/>
    <dgm:cxn modelId="{E5224801-FFBB-43DB-B1D1-E435CC7039E6}" srcId="{29E7803C-6ED7-4078-843A-9D7DB93A7FDE}" destId="{88FA7E34-9782-445D-BBF5-DEDDD20F9DD9}" srcOrd="4" destOrd="0" parTransId="{A0FA77E5-4108-4F4C-844B-DF28C89BD446}" sibTransId="{71C9BB07-2542-4343-A091-EFF65840482C}"/>
    <dgm:cxn modelId="{9CA2AB07-4F70-47F8-A123-F9818C25C357}" type="presOf" srcId="{88FA7E34-9782-445D-BBF5-DEDDD20F9DD9}" destId="{2609CB74-96CA-458C-B57D-3D8AA5333DF3}" srcOrd="0" destOrd="0" presId="urn:microsoft.com/office/officeart/2005/8/layout/cycle2"/>
    <dgm:cxn modelId="{7A2C911C-D121-4EA0-94F6-5DD671FCA431}" type="presOf" srcId="{D776D100-499E-4886-A235-9EB34C38E93B}" destId="{AD5B234A-CA03-4174-B94A-A8907492F014}" srcOrd="0" destOrd="0" presId="urn:microsoft.com/office/officeart/2005/8/layout/cycle2"/>
    <dgm:cxn modelId="{C8669535-74E2-435F-9516-1F2995479431}" type="presOf" srcId="{BCC6275A-3BD6-4E15-8212-A863CCB39F19}" destId="{7FABE90D-4CE6-4C90-AC81-20C3030C562A}" srcOrd="0" destOrd="0" presId="urn:microsoft.com/office/officeart/2005/8/layout/cycle2"/>
    <dgm:cxn modelId="{A41FA26A-8DA6-4224-AB22-8E8A9A87DADE}" srcId="{29E7803C-6ED7-4078-843A-9D7DB93A7FDE}" destId="{D776D100-499E-4886-A235-9EB34C38E93B}" srcOrd="3" destOrd="0" parTransId="{AB18D505-83E6-406A-A37C-0DA3293B8CD8}" sibTransId="{3A5EF40B-3054-41A4-929C-18A6F83696C3}"/>
    <dgm:cxn modelId="{A1B26E4E-A30B-440F-9201-9C48020A527B}" type="presOf" srcId="{3A5EF40B-3054-41A4-929C-18A6F83696C3}" destId="{7F0436D1-BF75-409B-9FA5-0957A410A55E}" srcOrd="1" destOrd="0" presId="urn:microsoft.com/office/officeart/2005/8/layout/cycle2"/>
    <dgm:cxn modelId="{D4018254-7195-41D3-AC79-D65E5EF5AD49}" type="presOf" srcId="{9FFDA37F-392D-45E1-BFA9-81BC8811077B}" destId="{9E5B23E1-EDCB-4FF8-AB83-57F28B470F19}" srcOrd="1" destOrd="0" presId="urn:microsoft.com/office/officeart/2005/8/layout/cycle2"/>
    <dgm:cxn modelId="{104A6D7D-75D1-4480-92EC-0542AA40B3C0}" srcId="{29E7803C-6ED7-4078-843A-9D7DB93A7FDE}" destId="{951A8C94-B364-4723-BEDA-FFF0619B72DA}" srcOrd="2" destOrd="0" parTransId="{B47EFD74-ADFA-4A2B-A98B-F845AE888CF9}" sibTransId="{9FFDA37F-392D-45E1-BFA9-81BC8811077B}"/>
    <dgm:cxn modelId="{29B67A7D-DCD4-4D4A-85EC-2DE9BC2FA36D}" type="presOf" srcId="{951A8C94-B364-4723-BEDA-FFF0619B72DA}" destId="{F42FD7F5-2913-4786-9A46-9C035EDBA0F5}" srcOrd="0" destOrd="0" presId="urn:microsoft.com/office/officeart/2005/8/layout/cycle2"/>
    <dgm:cxn modelId="{44EB1F82-EC92-444D-9A13-7C0D8438EE17}" srcId="{29E7803C-6ED7-4078-843A-9D7DB93A7FDE}" destId="{BCC6275A-3BD6-4E15-8212-A863CCB39F19}" srcOrd="0" destOrd="0" parTransId="{04C60B80-0846-4EA2-BD0E-168D1D9539FD}" sibTransId="{C5CC74F0-B3A6-48AE-AA19-8F1564C0A3A1}"/>
    <dgm:cxn modelId="{5C3AB483-6AE7-47BD-A890-231391E8E209}" srcId="{29E7803C-6ED7-4078-843A-9D7DB93A7FDE}" destId="{E6C39FC0-A235-4D57-B01E-846904914725}" srcOrd="1" destOrd="0" parTransId="{FF76F860-408D-4503-BE5D-E69F548B36C8}" sibTransId="{06959944-EA08-4F86-9747-E9103647C748}"/>
    <dgm:cxn modelId="{0BAEDA89-681B-42C8-BF7C-02537FD4E17B}" type="presOf" srcId="{06959944-EA08-4F86-9747-E9103647C748}" destId="{CD0EDD51-152F-45B9-A116-0598FBBE5D3E}" srcOrd="0" destOrd="0" presId="urn:microsoft.com/office/officeart/2005/8/layout/cycle2"/>
    <dgm:cxn modelId="{99A3109A-7C9D-46B9-AF19-5A481CCC17C7}" type="presOf" srcId="{9FFDA37F-392D-45E1-BFA9-81BC8811077B}" destId="{12345C4A-08C5-432C-91C4-55C40DF761ED}" srcOrd="0" destOrd="0" presId="urn:microsoft.com/office/officeart/2005/8/layout/cycle2"/>
    <dgm:cxn modelId="{A43D22B8-C59C-4F1E-ABE4-731DDF2B6436}" type="presOf" srcId="{E6C39FC0-A235-4D57-B01E-846904914725}" destId="{07B8BBE5-85B9-4B4D-A768-C7AF9AB2CBCA}" srcOrd="0" destOrd="0" presId="urn:microsoft.com/office/officeart/2005/8/layout/cycle2"/>
    <dgm:cxn modelId="{DFC0DFB8-4A6B-4182-8422-E844091C1379}" type="presOf" srcId="{06959944-EA08-4F86-9747-E9103647C748}" destId="{6D02A82D-2230-4AAE-B186-E22110FEC45D}" srcOrd="1" destOrd="0" presId="urn:microsoft.com/office/officeart/2005/8/layout/cycle2"/>
    <dgm:cxn modelId="{6E95BEBC-EB79-4E1E-AC01-03908EABFFE3}" type="presOf" srcId="{71C9BB07-2542-4343-A091-EFF65840482C}" destId="{4F8F6DA3-04E9-408C-96D6-E376A592AED5}" srcOrd="1" destOrd="0" presId="urn:microsoft.com/office/officeart/2005/8/layout/cycle2"/>
    <dgm:cxn modelId="{FAA33CCC-C058-4469-8D79-AC4E87171241}" type="presOf" srcId="{71C9BB07-2542-4343-A091-EFF65840482C}" destId="{0D5C3E23-C10A-4B26-8571-5F3799B46ECC}" srcOrd="0" destOrd="0" presId="urn:microsoft.com/office/officeart/2005/8/layout/cycle2"/>
    <dgm:cxn modelId="{94FC77D2-5777-4C1F-B2B7-58C836D6A8E9}" type="presOf" srcId="{29E7803C-6ED7-4078-843A-9D7DB93A7FDE}" destId="{B29A1A15-402B-426C-9984-08AE88DCA010}" srcOrd="0" destOrd="0" presId="urn:microsoft.com/office/officeart/2005/8/layout/cycle2"/>
    <dgm:cxn modelId="{F91742EE-EF73-4D94-9C8B-EEA9DBD9BD74}" type="presOf" srcId="{C5CC74F0-B3A6-48AE-AA19-8F1564C0A3A1}" destId="{C5355BC1-11CF-49D5-902B-B1F0D90CA1A4}" srcOrd="0" destOrd="0" presId="urn:microsoft.com/office/officeart/2005/8/layout/cycle2"/>
    <dgm:cxn modelId="{5D14DAF3-9C18-4912-9BE6-A89BFBE90792}" type="presOf" srcId="{C5CC74F0-B3A6-48AE-AA19-8F1564C0A3A1}" destId="{87825A67-1E5A-4616-AF40-C945FE7227BF}" srcOrd="1" destOrd="0" presId="urn:microsoft.com/office/officeart/2005/8/layout/cycle2"/>
    <dgm:cxn modelId="{2FAF8C0D-6598-4D37-A185-22BD63922246}" type="presParOf" srcId="{B29A1A15-402B-426C-9984-08AE88DCA010}" destId="{7FABE90D-4CE6-4C90-AC81-20C3030C562A}" srcOrd="0" destOrd="0" presId="urn:microsoft.com/office/officeart/2005/8/layout/cycle2"/>
    <dgm:cxn modelId="{A5AC959C-C642-47FE-A49E-6A95FBD60270}" type="presParOf" srcId="{B29A1A15-402B-426C-9984-08AE88DCA010}" destId="{C5355BC1-11CF-49D5-902B-B1F0D90CA1A4}" srcOrd="1" destOrd="0" presId="urn:microsoft.com/office/officeart/2005/8/layout/cycle2"/>
    <dgm:cxn modelId="{32D2C14E-2007-4D28-A4E6-12596BAD2446}" type="presParOf" srcId="{C5355BC1-11CF-49D5-902B-B1F0D90CA1A4}" destId="{87825A67-1E5A-4616-AF40-C945FE7227BF}" srcOrd="0" destOrd="0" presId="urn:microsoft.com/office/officeart/2005/8/layout/cycle2"/>
    <dgm:cxn modelId="{0E2018FE-52E4-4A5B-802C-9FC991FDC57F}" type="presParOf" srcId="{B29A1A15-402B-426C-9984-08AE88DCA010}" destId="{07B8BBE5-85B9-4B4D-A768-C7AF9AB2CBCA}" srcOrd="2" destOrd="0" presId="urn:microsoft.com/office/officeart/2005/8/layout/cycle2"/>
    <dgm:cxn modelId="{964AA542-EE00-45B1-B6EC-201977B039DF}" type="presParOf" srcId="{B29A1A15-402B-426C-9984-08AE88DCA010}" destId="{CD0EDD51-152F-45B9-A116-0598FBBE5D3E}" srcOrd="3" destOrd="0" presId="urn:microsoft.com/office/officeart/2005/8/layout/cycle2"/>
    <dgm:cxn modelId="{EE5E856E-B915-4B82-91D7-3B6CA59A7CBA}" type="presParOf" srcId="{CD0EDD51-152F-45B9-A116-0598FBBE5D3E}" destId="{6D02A82D-2230-4AAE-B186-E22110FEC45D}" srcOrd="0" destOrd="0" presId="urn:microsoft.com/office/officeart/2005/8/layout/cycle2"/>
    <dgm:cxn modelId="{BF88C87A-2C4D-4D8F-8B15-6BB80340D317}" type="presParOf" srcId="{B29A1A15-402B-426C-9984-08AE88DCA010}" destId="{F42FD7F5-2913-4786-9A46-9C035EDBA0F5}" srcOrd="4" destOrd="0" presId="urn:microsoft.com/office/officeart/2005/8/layout/cycle2"/>
    <dgm:cxn modelId="{4DA4C425-4A2A-4FA5-8B51-F679CF0A4F0D}" type="presParOf" srcId="{B29A1A15-402B-426C-9984-08AE88DCA010}" destId="{12345C4A-08C5-432C-91C4-55C40DF761ED}" srcOrd="5" destOrd="0" presId="urn:microsoft.com/office/officeart/2005/8/layout/cycle2"/>
    <dgm:cxn modelId="{E6C4554B-E436-4357-9C89-A52C03613B10}" type="presParOf" srcId="{12345C4A-08C5-432C-91C4-55C40DF761ED}" destId="{9E5B23E1-EDCB-4FF8-AB83-57F28B470F19}" srcOrd="0" destOrd="0" presId="urn:microsoft.com/office/officeart/2005/8/layout/cycle2"/>
    <dgm:cxn modelId="{178A4D91-4C1F-47C5-B800-0B7305149D37}" type="presParOf" srcId="{B29A1A15-402B-426C-9984-08AE88DCA010}" destId="{AD5B234A-CA03-4174-B94A-A8907492F014}" srcOrd="6" destOrd="0" presId="urn:microsoft.com/office/officeart/2005/8/layout/cycle2"/>
    <dgm:cxn modelId="{A00FD0AE-008C-42BE-B812-5900FE8D4C1D}" type="presParOf" srcId="{B29A1A15-402B-426C-9984-08AE88DCA010}" destId="{8C223F77-0A5B-49D5-8B23-B34E92D2BFC8}" srcOrd="7" destOrd="0" presId="urn:microsoft.com/office/officeart/2005/8/layout/cycle2"/>
    <dgm:cxn modelId="{98EEE9C9-D572-45C0-ACFF-FC870896C72B}" type="presParOf" srcId="{8C223F77-0A5B-49D5-8B23-B34E92D2BFC8}" destId="{7F0436D1-BF75-409B-9FA5-0957A410A55E}" srcOrd="0" destOrd="0" presId="urn:microsoft.com/office/officeart/2005/8/layout/cycle2"/>
    <dgm:cxn modelId="{A15076F5-8346-4BF5-8D81-20A3C7442A20}" type="presParOf" srcId="{B29A1A15-402B-426C-9984-08AE88DCA010}" destId="{2609CB74-96CA-458C-B57D-3D8AA5333DF3}" srcOrd="8" destOrd="0" presId="urn:microsoft.com/office/officeart/2005/8/layout/cycle2"/>
    <dgm:cxn modelId="{78BBB5C7-E600-40DC-B516-6D72001DD8F0}" type="presParOf" srcId="{B29A1A15-402B-426C-9984-08AE88DCA010}" destId="{0D5C3E23-C10A-4B26-8571-5F3799B46ECC}" srcOrd="9" destOrd="0" presId="urn:microsoft.com/office/officeart/2005/8/layout/cycle2"/>
    <dgm:cxn modelId="{075EBBE1-5536-4394-A17D-F749600D0F6A}" type="presParOf" srcId="{0D5C3E23-C10A-4B26-8571-5F3799B46ECC}" destId="{4F8F6DA3-04E9-408C-96D6-E376A592AED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9E7803C-6ED7-4078-843A-9D7DB93A7FDE}"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tr-TR"/>
        </a:p>
      </dgm:t>
    </dgm:pt>
    <dgm:pt modelId="{BCC6275A-3BD6-4E15-8212-A863CCB39F19}">
      <dgm:prSet phldrT="[Text]" custT="1"/>
      <dgm:spPr>
        <a:solidFill>
          <a:schemeClr val="accent5">
            <a:hueOff val="0"/>
            <a:satOff val="0"/>
            <a:lumOff val="0"/>
            <a:alpha val="47000"/>
          </a:schemeClr>
        </a:solidFill>
      </dgm:spPr>
      <dgm:t>
        <a:bodyPr/>
        <a:lstStyle/>
        <a:p>
          <a:r>
            <a:rPr lang="tr-TR" sz="1800" b="1" dirty="0"/>
            <a:t>PROBLEMİ BELİRLEME</a:t>
          </a:r>
        </a:p>
      </dgm:t>
    </dgm:pt>
    <dgm:pt modelId="{04C60B80-0846-4EA2-BD0E-168D1D9539FD}" type="parTrans" cxnId="{44EB1F82-EC92-444D-9A13-7C0D8438EE17}">
      <dgm:prSet/>
      <dgm:spPr/>
      <dgm:t>
        <a:bodyPr/>
        <a:lstStyle/>
        <a:p>
          <a:endParaRPr lang="tr-TR" sz="1800" b="1"/>
        </a:p>
      </dgm:t>
    </dgm:pt>
    <dgm:pt modelId="{C5CC74F0-B3A6-48AE-AA19-8F1564C0A3A1}" type="sibTrans" cxnId="{44EB1F82-EC92-444D-9A13-7C0D8438EE17}">
      <dgm:prSet custT="1"/>
      <dgm:spPr>
        <a:solidFill>
          <a:schemeClr val="accent5">
            <a:hueOff val="0"/>
            <a:satOff val="0"/>
            <a:lumOff val="0"/>
            <a:alpha val="47000"/>
          </a:schemeClr>
        </a:solidFill>
      </dgm:spPr>
      <dgm:t>
        <a:bodyPr/>
        <a:lstStyle/>
        <a:p>
          <a:endParaRPr lang="tr-TR" sz="1800" b="1"/>
        </a:p>
      </dgm:t>
    </dgm:pt>
    <dgm:pt modelId="{951A8C94-B364-4723-BEDA-FFF0619B72DA}">
      <dgm:prSet phldrT="[Text]" custT="1"/>
      <dgm:spPr>
        <a:solidFill>
          <a:schemeClr val="accent5">
            <a:hueOff val="-3379271"/>
            <a:satOff val="-8710"/>
            <a:lumOff val="-5883"/>
            <a:alpha val="47000"/>
          </a:schemeClr>
        </a:solidFill>
      </dgm:spPr>
      <dgm:t>
        <a:bodyPr/>
        <a:lstStyle/>
        <a:p>
          <a:r>
            <a:rPr lang="tr-TR" sz="1800" b="1" dirty="0"/>
            <a:t>DEĞERLENDİRME VE UYGUN ALTERNATİF SEÇME</a:t>
          </a:r>
        </a:p>
      </dgm:t>
    </dgm:pt>
    <dgm:pt modelId="{B47EFD74-ADFA-4A2B-A98B-F845AE888CF9}" type="parTrans" cxnId="{104A6D7D-75D1-4480-92EC-0542AA40B3C0}">
      <dgm:prSet/>
      <dgm:spPr/>
      <dgm:t>
        <a:bodyPr/>
        <a:lstStyle/>
        <a:p>
          <a:endParaRPr lang="tr-TR" sz="1800" b="1"/>
        </a:p>
      </dgm:t>
    </dgm:pt>
    <dgm:pt modelId="{9FFDA37F-392D-45E1-BFA9-81BC8811077B}" type="sibTrans" cxnId="{104A6D7D-75D1-4480-92EC-0542AA40B3C0}">
      <dgm:prSet custT="1"/>
      <dgm:spPr>
        <a:solidFill>
          <a:schemeClr val="accent5">
            <a:hueOff val="-3379271"/>
            <a:satOff val="-8710"/>
            <a:lumOff val="-5883"/>
            <a:alpha val="47000"/>
          </a:schemeClr>
        </a:solidFill>
      </dgm:spPr>
      <dgm:t>
        <a:bodyPr/>
        <a:lstStyle/>
        <a:p>
          <a:endParaRPr lang="tr-TR" sz="1800" b="1"/>
        </a:p>
      </dgm:t>
    </dgm:pt>
    <dgm:pt modelId="{D776D100-499E-4886-A235-9EB34C38E93B}">
      <dgm:prSet phldrT="[Text]" custT="1"/>
      <dgm:spPr>
        <a:solidFill>
          <a:schemeClr val="accent5">
            <a:hueOff val="-5068907"/>
            <a:satOff val="-13064"/>
            <a:lumOff val="-8824"/>
            <a:alpha val="47000"/>
          </a:schemeClr>
        </a:solidFill>
      </dgm:spPr>
      <dgm:t>
        <a:bodyPr/>
        <a:lstStyle/>
        <a:p>
          <a:r>
            <a:rPr lang="tr-TR" sz="1800" b="1" dirty="0"/>
            <a:t>SEÇİLEN ALTERNATİ UYGULAM</a:t>
          </a:r>
        </a:p>
      </dgm:t>
    </dgm:pt>
    <dgm:pt modelId="{AB18D505-83E6-406A-A37C-0DA3293B8CD8}" type="parTrans" cxnId="{A41FA26A-8DA6-4224-AB22-8E8A9A87DADE}">
      <dgm:prSet/>
      <dgm:spPr/>
      <dgm:t>
        <a:bodyPr/>
        <a:lstStyle/>
        <a:p>
          <a:endParaRPr lang="tr-TR" sz="1800" b="1"/>
        </a:p>
      </dgm:t>
    </dgm:pt>
    <dgm:pt modelId="{3A5EF40B-3054-41A4-929C-18A6F83696C3}" type="sibTrans" cxnId="{A41FA26A-8DA6-4224-AB22-8E8A9A87DADE}">
      <dgm:prSet custT="1"/>
      <dgm:spPr/>
      <dgm:t>
        <a:bodyPr/>
        <a:lstStyle/>
        <a:p>
          <a:endParaRPr lang="tr-TR" sz="1800" b="1"/>
        </a:p>
      </dgm:t>
    </dgm:pt>
    <dgm:pt modelId="{E6C39FC0-A235-4D57-B01E-846904914725}">
      <dgm:prSet custT="1"/>
      <dgm:spPr>
        <a:solidFill>
          <a:schemeClr val="accent5">
            <a:hueOff val="-1689636"/>
            <a:satOff val="-4355"/>
            <a:lumOff val="-2941"/>
            <a:alpha val="47000"/>
          </a:schemeClr>
        </a:solidFill>
      </dgm:spPr>
      <dgm:t>
        <a:bodyPr/>
        <a:lstStyle/>
        <a:p>
          <a:r>
            <a:rPr lang="tr-TR" sz="1800" b="1" dirty="0"/>
            <a:t>ALTERNATİF ÇÖZÜM YOLLARI GELİŞTİRME</a:t>
          </a:r>
        </a:p>
      </dgm:t>
    </dgm:pt>
    <dgm:pt modelId="{FF76F860-408D-4503-BE5D-E69F548B36C8}" type="parTrans" cxnId="{5C3AB483-6AE7-47BD-A890-231391E8E209}">
      <dgm:prSet/>
      <dgm:spPr/>
      <dgm:t>
        <a:bodyPr/>
        <a:lstStyle/>
        <a:p>
          <a:endParaRPr lang="tr-TR" sz="1800" b="1"/>
        </a:p>
      </dgm:t>
    </dgm:pt>
    <dgm:pt modelId="{06959944-EA08-4F86-9747-E9103647C748}" type="sibTrans" cxnId="{5C3AB483-6AE7-47BD-A890-231391E8E209}">
      <dgm:prSet custT="1"/>
      <dgm:spPr>
        <a:solidFill>
          <a:schemeClr val="accent5">
            <a:hueOff val="-1689636"/>
            <a:satOff val="-4355"/>
            <a:lumOff val="-2941"/>
            <a:alpha val="47000"/>
          </a:schemeClr>
        </a:solidFill>
      </dgm:spPr>
      <dgm:t>
        <a:bodyPr/>
        <a:lstStyle/>
        <a:p>
          <a:endParaRPr lang="tr-TR" sz="1800" b="1"/>
        </a:p>
      </dgm:t>
    </dgm:pt>
    <dgm:pt modelId="{88FA7E34-9782-445D-BBF5-DEDDD20F9DD9}">
      <dgm:prSet custT="1"/>
      <dgm:spPr>
        <a:solidFill>
          <a:srgbClr val="C00000"/>
        </a:solidFill>
      </dgm:spPr>
      <dgm:t>
        <a:bodyPr/>
        <a:lstStyle/>
        <a:p>
          <a:r>
            <a:rPr lang="tr-TR" sz="1800" b="1" dirty="0"/>
            <a:t>İZLEME VE DEĞERLENDİRME</a:t>
          </a:r>
        </a:p>
      </dgm:t>
    </dgm:pt>
    <dgm:pt modelId="{A0FA77E5-4108-4F4C-844B-DF28C89BD446}" type="parTrans" cxnId="{E5224801-FFBB-43DB-B1D1-E435CC7039E6}">
      <dgm:prSet/>
      <dgm:spPr/>
      <dgm:t>
        <a:bodyPr/>
        <a:lstStyle/>
        <a:p>
          <a:endParaRPr lang="tr-TR" sz="1800" b="1"/>
        </a:p>
      </dgm:t>
    </dgm:pt>
    <dgm:pt modelId="{71C9BB07-2542-4343-A091-EFF65840482C}" type="sibTrans" cxnId="{E5224801-FFBB-43DB-B1D1-E435CC7039E6}">
      <dgm:prSet custT="1"/>
      <dgm:spPr>
        <a:solidFill>
          <a:schemeClr val="accent5">
            <a:hueOff val="-6758543"/>
            <a:satOff val="-17419"/>
            <a:lumOff val="-11765"/>
          </a:schemeClr>
        </a:solidFill>
      </dgm:spPr>
      <dgm:t>
        <a:bodyPr/>
        <a:lstStyle/>
        <a:p>
          <a:endParaRPr lang="tr-TR" sz="1800" b="1"/>
        </a:p>
      </dgm:t>
    </dgm:pt>
    <dgm:pt modelId="{B29A1A15-402B-426C-9984-08AE88DCA010}" type="pres">
      <dgm:prSet presAssocID="{29E7803C-6ED7-4078-843A-9D7DB93A7FDE}" presName="cycle" presStyleCnt="0">
        <dgm:presLayoutVars>
          <dgm:dir/>
          <dgm:resizeHandles val="exact"/>
        </dgm:presLayoutVars>
      </dgm:prSet>
      <dgm:spPr/>
    </dgm:pt>
    <dgm:pt modelId="{7FABE90D-4CE6-4C90-AC81-20C3030C562A}" type="pres">
      <dgm:prSet presAssocID="{BCC6275A-3BD6-4E15-8212-A863CCB39F19}" presName="node" presStyleLbl="node1" presStyleIdx="0" presStyleCnt="5" custScaleX="110821" custScaleY="110821">
        <dgm:presLayoutVars>
          <dgm:bulletEnabled val="1"/>
        </dgm:presLayoutVars>
      </dgm:prSet>
      <dgm:spPr/>
    </dgm:pt>
    <dgm:pt modelId="{C5355BC1-11CF-49D5-902B-B1F0D90CA1A4}" type="pres">
      <dgm:prSet presAssocID="{C5CC74F0-B3A6-48AE-AA19-8F1564C0A3A1}" presName="sibTrans" presStyleLbl="sibTrans2D1" presStyleIdx="0" presStyleCnt="5"/>
      <dgm:spPr/>
    </dgm:pt>
    <dgm:pt modelId="{87825A67-1E5A-4616-AF40-C945FE7227BF}" type="pres">
      <dgm:prSet presAssocID="{C5CC74F0-B3A6-48AE-AA19-8F1564C0A3A1}" presName="connectorText" presStyleLbl="sibTrans2D1" presStyleIdx="0" presStyleCnt="5"/>
      <dgm:spPr/>
    </dgm:pt>
    <dgm:pt modelId="{07B8BBE5-85B9-4B4D-A768-C7AF9AB2CBCA}" type="pres">
      <dgm:prSet presAssocID="{E6C39FC0-A235-4D57-B01E-846904914725}" presName="node" presStyleLbl="node1" presStyleIdx="1" presStyleCnt="5" custScaleX="110821" custScaleY="110821">
        <dgm:presLayoutVars>
          <dgm:bulletEnabled val="1"/>
        </dgm:presLayoutVars>
      </dgm:prSet>
      <dgm:spPr/>
    </dgm:pt>
    <dgm:pt modelId="{CD0EDD51-152F-45B9-A116-0598FBBE5D3E}" type="pres">
      <dgm:prSet presAssocID="{06959944-EA08-4F86-9747-E9103647C748}" presName="sibTrans" presStyleLbl="sibTrans2D1" presStyleIdx="1" presStyleCnt="5"/>
      <dgm:spPr/>
    </dgm:pt>
    <dgm:pt modelId="{6D02A82D-2230-4AAE-B186-E22110FEC45D}" type="pres">
      <dgm:prSet presAssocID="{06959944-EA08-4F86-9747-E9103647C748}" presName="connectorText" presStyleLbl="sibTrans2D1" presStyleIdx="1" presStyleCnt="5"/>
      <dgm:spPr/>
    </dgm:pt>
    <dgm:pt modelId="{F42FD7F5-2913-4786-9A46-9C035EDBA0F5}" type="pres">
      <dgm:prSet presAssocID="{951A8C94-B364-4723-BEDA-FFF0619B72DA}" presName="node" presStyleLbl="node1" presStyleIdx="2" presStyleCnt="5" custScaleX="110821" custScaleY="110821">
        <dgm:presLayoutVars>
          <dgm:bulletEnabled val="1"/>
        </dgm:presLayoutVars>
      </dgm:prSet>
      <dgm:spPr/>
    </dgm:pt>
    <dgm:pt modelId="{12345C4A-08C5-432C-91C4-55C40DF761ED}" type="pres">
      <dgm:prSet presAssocID="{9FFDA37F-392D-45E1-BFA9-81BC8811077B}" presName="sibTrans" presStyleLbl="sibTrans2D1" presStyleIdx="2" presStyleCnt="5"/>
      <dgm:spPr/>
    </dgm:pt>
    <dgm:pt modelId="{9E5B23E1-EDCB-4FF8-AB83-57F28B470F19}" type="pres">
      <dgm:prSet presAssocID="{9FFDA37F-392D-45E1-BFA9-81BC8811077B}" presName="connectorText" presStyleLbl="sibTrans2D1" presStyleIdx="2" presStyleCnt="5"/>
      <dgm:spPr/>
    </dgm:pt>
    <dgm:pt modelId="{AD5B234A-CA03-4174-B94A-A8907492F014}" type="pres">
      <dgm:prSet presAssocID="{D776D100-499E-4886-A235-9EB34C38E93B}" presName="node" presStyleLbl="node1" presStyleIdx="3" presStyleCnt="5" custScaleX="110821" custScaleY="110821">
        <dgm:presLayoutVars>
          <dgm:bulletEnabled val="1"/>
        </dgm:presLayoutVars>
      </dgm:prSet>
      <dgm:spPr/>
    </dgm:pt>
    <dgm:pt modelId="{8C223F77-0A5B-49D5-8B23-B34E92D2BFC8}" type="pres">
      <dgm:prSet presAssocID="{3A5EF40B-3054-41A4-929C-18A6F83696C3}" presName="sibTrans" presStyleLbl="sibTrans2D1" presStyleIdx="3" presStyleCnt="5"/>
      <dgm:spPr/>
    </dgm:pt>
    <dgm:pt modelId="{7F0436D1-BF75-409B-9FA5-0957A410A55E}" type="pres">
      <dgm:prSet presAssocID="{3A5EF40B-3054-41A4-929C-18A6F83696C3}" presName="connectorText" presStyleLbl="sibTrans2D1" presStyleIdx="3" presStyleCnt="5"/>
      <dgm:spPr/>
    </dgm:pt>
    <dgm:pt modelId="{2609CB74-96CA-458C-B57D-3D8AA5333DF3}" type="pres">
      <dgm:prSet presAssocID="{88FA7E34-9782-445D-BBF5-DEDDD20F9DD9}" presName="node" presStyleLbl="node1" presStyleIdx="4" presStyleCnt="5" custScaleX="110821" custScaleY="110821">
        <dgm:presLayoutVars>
          <dgm:bulletEnabled val="1"/>
        </dgm:presLayoutVars>
      </dgm:prSet>
      <dgm:spPr/>
    </dgm:pt>
    <dgm:pt modelId="{0D5C3E23-C10A-4B26-8571-5F3799B46ECC}" type="pres">
      <dgm:prSet presAssocID="{71C9BB07-2542-4343-A091-EFF65840482C}" presName="sibTrans" presStyleLbl="sibTrans2D1" presStyleIdx="4" presStyleCnt="5"/>
      <dgm:spPr/>
    </dgm:pt>
    <dgm:pt modelId="{4F8F6DA3-04E9-408C-96D6-E376A592AED5}" type="pres">
      <dgm:prSet presAssocID="{71C9BB07-2542-4343-A091-EFF65840482C}" presName="connectorText" presStyleLbl="sibTrans2D1" presStyleIdx="4" presStyleCnt="5"/>
      <dgm:spPr/>
    </dgm:pt>
  </dgm:ptLst>
  <dgm:cxnLst>
    <dgm:cxn modelId="{F79CDC00-57CC-4055-AFEE-15C54D03657E}" type="presOf" srcId="{3A5EF40B-3054-41A4-929C-18A6F83696C3}" destId="{8C223F77-0A5B-49D5-8B23-B34E92D2BFC8}" srcOrd="0" destOrd="0" presId="urn:microsoft.com/office/officeart/2005/8/layout/cycle2"/>
    <dgm:cxn modelId="{E5224801-FFBB-43DB-B1D1-E435CC7039E6}" srcId="{29E7803C-6ED7-4078-843A-9D7DB93A7FDE}" destId="{88FA7E34-9782-445D-BBF5-DEDDD20F9DD9}" srcOrd="4" destOrd="0" parTransId="{A0FA77E5-4108-4F4C-844B-DF28C89BD446}" sibTransId="{71C9BB07-2542-4343-A091-EFF65840482C}"/>
    <dgm:cxn modelId="{9CA2AB07-4F70-47F8-A123-F9818C25C357}" type="presOf" srcId="{88FA7E34-9782-445D-BBF5-DEDDD20F9DD9}" destId="{2609CB74-96CA-458C-B57D-3D8AA5333DF3}" srcOrd="0" destOrd="0" presId="urn:microsoft.com/office/officeart/2005/8/layout/cycle2"/>
    <dgm:cxn modelId="{7A2C911C-D121-4EA0-94F6-5DD671FCA431}" type="presOf" srcId="{D776D100-499E-4886-A235-9EB34C38E93B}" destId="{AD5B234A-CA03-4174-B94A-A8907492F014}" srcOrd="0" destOrd="0" presId="urn:microsoft.com/office/officeart/2005/8/layout/cycle2"/>
    <dgm:cxn modelId="{C8669535-74E2-435F-9516-1F2995479431}" type="presOf" srcId="{BCC6275A-3BD6-4E15-8212-A863CCB39F19}" destId="{7FABE90D-4CE6-4C90-AC81-20C3030C562A}" srcOrd="0" destOrd="0" presId="urn:microsoft.com/office/officeart/2005/8/layout/cycle2"/>
    <dgm:cxn modelId="{A41FA26A-8DA6-4224-AB22-8E8A9A87DADE}" srcId="{29E7803C-6ED7-4078-843A-9D7DB93A7FDE}" destId="{D776D100-499E-4886-A235-9EB34C38E93B}" srcOrd="3" destOrd="0" parTransId="{AB18D505-83E6-406A-A37C-0DA3293B8CD8}" sibTransId="{3A5EF40B-3054-41A4-929C-18A6F83696C3}"/>
    <dgm:cxn modelId="{A1B26E4E-A30B-440F-9201-9C48020A527B}" type="presOf" srcId="{3A5EF40B-3054-41A4-929C-18A6F83696C3}" destId="{7F0436D1-BF75-409B-9FA5-0957A410A55E}" srcOrd="1" destOrd="0" presId="urn:microsoft.com/office/officeart/2005/8/layout/cycle2"/>
    <dgm:cxn modelId="{D4018254-7195-41D3-AC79-D65E5EF5AD49}" type="presOf" srcId="{9FFDA37F-392D-45E1-BFA9-81BC8811077B}" destId="{9E5B23E1-EDCB-4FF8-AB83-57F28B470F19}" srcOrd="1" destOrd="0" presId="urn:microsoft.com/office/officeart/2005/8/layout/cycle2"/>
    <dgm:cxn modelId="{104A6D7D-75D1-4480-92EC-0542AA40B3C0}" srcId="{29E7803C-6ED7-4078-843A-9D7DB93A7FDE}" destId="{951A8C94-B364-4723-BEDA-FFF0619B72DA}" srcOrd="2" destOrd="0" parTransId="{B47EFD74-ADFA-4A2B-A98B-F845AE888CF9}" sibTransId="{9FFDA37F-392D-45E1-BFA9-81BC8811077B}"/>
    <dgm:cxn modelId="{29B67A7D-DCD4-4D4A-85EC-2DE9BC2FA36D}" type="presOf" srcId="{951A8C94-B364-4723-BEDA-FFF0619B72DA}" destId="{F42FD7F5-2913-4786-9A46-9C035EDBA0F5}" srcOrd="0" destOrd="0" presId="urn:microsoft.com/office/officeart/2005/8/layout/cycle2"/>
    <dgm:cxn modelId="{44EB1F82-EC92-444D-9A13-7C0D8438EE17}" srcId="{29E7803C-6ED7-4078-843A-9D7DB93A7FDE}" destId="{BCC6275A-3BD6-4E15-8212-A863CCB39F19}" srcOrd="0" destOrd="0" parTransId="{04C60B80-0846-4EA2-BD0E-168D1D9539FD}" sibTransId="{C5CC74F0-B3A6-48AE-AA19-8F1564C0A3A1}"/>
    <dgm:cxn modelId="{5C3AB483-6AE7-47BD-A890-231391E8E209}" srcId="{29E7803C-6ED7-4078-843A-9D7DB93A7FDE}" destId="{E6C39FC0-A235-4D57-B01E-846904914725}" srcOrd="1" destOrd="0" parTransId="{FF76F860-408D-4503-BE5D-E69F548B36C8}" sibTransId="{06959944-EA08-4F86-9747-E9103647C748}"/>
    <dgm:cxn modelId="{0BAEDA89-681B-42C8-BF7C-02537FD4E17B}" type="presOf" srcId="{06959944-EA08-4F86-9747-E9103647C748}" destId="{CD0EDD51-152F-45B9-A116-0598FBBE5D3E}" srcOrd="0" destOrd="0" presId="urn:microsoft.com/office/officeart/2005/8/layout/cycle2"/>
    <dgm:cxn modelId="{99A3109A-7C9D-46B9-AF19-5A481CCC17C7}" type="presOf" srcId="{9FFDA37F-392D-45E1-BFA9-81BC8811077B}" destId="{12345C4A-08C5-432C-91C4-55C40DF761ED}" srcOrd="0" destOrd="0" presId="urn:microsoft.com/office/officeart/2005/8/layout/cycle2"/>
    <dgm:cxn modelId="{A43D22B8-C59C-4F1E-ABE4-731DDF2B6436}" type="presOf" srcId="{E6C39FC0-A235-4D57-B01E-846904914725}" destId="{07B8BBE5-85B9-4B4D-A768-C7AF9AB2CBCA}" srcOrd="0" destOrd="0" presId="urn:microsoft.com/office/officeart/2005/8/layout/cycle2"/>
    <dgm:cxn modelId="{DFC0DFB8-4A6B-4182-8422-E844091C1379}" type="presOf" srcId="{06959944-EA08-4F86-9747-E9103647C748}" destId="{6D02A82D-2230-4AAE-B186-E22110FEC45D}" srcOrd="1" destOrd="0" presId="urn:microsoft.com/office/officeart/2005/8/layout/cycle2"/>
    <dgm:cxn modelId="{6E95BEBC-EB79-4E1E-AC01-03908EABFFE3}" type="presOf" srcId="{71C9BB07-2542-4343-A091-EFF65840482C}" destId="{4F8F6DA3-04E9-408C-96D6-E376A592AED5}" srcOrd="1" destOrd="0" presId="urn:microsoft.com/office/officeart/2005/8/layout/cycle2"/>
    <dgm:cxn modelId="{FAA33CCC-C058-4469-8D79-AC4E87171241}" type="presOf" srcId="{71C9BB07-2542-4343-A091-EFF65840482C}" destId="{0D5C3E23-C10A-4B26-8571-5F3799B46ECC}" srcOrd="0" destOrd="0" presId="urn:microsoft.com/office/officeart/2005/8/layout/cycle2"/>
    <dgm:cxn modelId="{94FC77D2-5777-4C1F-B2B7-58C836D6A8E9}" type="presOf" srcId="{29E7803C-6ED7-4078-843A-9D7DB93A7FDE}" destId="{B29A1A15-402B-426C-9984-08AE88DCA010}" srcOrd="0" destOrd="0" presId="urn:microsoft.com/office/officeart/2005/8/layout/cycle2"/>
    <dgm:cxn modelId="{F91742EE-EF73-4D94-9C8B-EEA9DBD9BD74}" type="presOf" srcId="{C5CC74F0-B3A6-48AE-AA19-8F1564C0A3A1}" destId="{C5355BC1-11CF-49D5-902B-B1F0D90CA1A4}" srcOrd="0" destOrd="0" presId="urn:microsoft.com/office/officeart/2005/8/layout/cycle2"/>
    <dgm:cxn modelId="{5D14DAF3-9C18-4912-9BE6-A89BFBE90792}" type="presOf" srcId="{C5CC74F0-B3A6-48AE-AA19-8F1564C0A3A1}" destId="{87825A67-1E5A-4616-AF40-C945FE7227BF}" srcOrd="1" destOrd="0" presId="urn:microsoft.com/office/officeart/2005/8/layout/cycle2"/>
    <dgm:cxn modelId="{2FAF8C0D-6598-4D37-A185-22BD63922246}" type="presParOf" srcId="{B29A1A15-402B-426C-9984-08AE88DCA010}" destId="{7FABE90D-4CE6-4C90-AC81-20C3030C562A}" srcOrd="0" destOrd="0" presId="urn:microsoft.com/office/officeart/2005/8/layout/cycle2"/>
    <dgm:cxn modelId="{A5AC959C-C642-47FE-A49E-6A95FBD60270}" type="presParOf" srcId="{B29A1A15-402B-426C-9984-08AE88DCA010}" destId="{C5355BC1-11CF-49D5-902B-B1F0D90CA1A4}" srcOrd="1" destOrd="0" presId="urn:microsoft.com/office/officeart/2005/8/layout/cycle2"/>
    <dgm:cxn modelId="{32D2C14E-2007-4D28-A4E6-12596BAD2446}" type="presParOf" srcId="{C5355BC1-11CF-49D5-902B-B1F0D90CA1A4}" destId="{87825A67-1E5A-4616-AF40-C945FE7227BF}" srcOrd="0" destOrd="0" presId="urn:microsoft.com/office/officeart/2005/8/layout/cycle2"/>
    <dgm:cxn modelId="{0E2018FE-52E4-4A5B-802C-9FC991FDC57F}" type="presParOf" srcId="{B29A1A15-402B-426C-9984-08AE88DCA010}" destId="{07B8BBE5-85B9-4B4D-A768-C7AF9AB2CBCA}" srcOrd="2" destOrd="0" presId="urn:microsoft.com/office/officeart/2005/8/layout/cycle2"/>
    <dgm:cxn modelId="{964AA542-EE00-45B1-B6EC-201977B039DF}" type="presParOf" srcId="{B29A1A15-402B-426C-9984-08AE88DCA010}" destId="{CD0EDD51-152F-45B9-A116-0598FBBE5D3E}" srcOrd="3" destOrd="0" presId="urn:microsoft.com/office/officeart/2005/8/layout/cycle2"/>
    <dgm:cxn modelId="{EE5E856E-B915-4B82-91D7-3B6CA59A7CBA}" type="presParOf" srcId="{CD0EDD51-152F-45B9-A116-0598FBBE5D3E}" destId="{6D02A82D-2230-4AAE-B186-E22110FEC45D}" srcOrd="0" destOrd="0" presId="urn:microsoft.com/office/officeart/2005/8/layout/cycle2"/>
    <dgm:cxn modelId="{BF88C87A-2C4D-4D8F-8B15-6BB80340D317}" type="presParOf" srcId="{B29A1A15-402B-426C-9984-08AE88DCA010}" destId="{F42FD7F5-2913-4786-9A46-9C035EDBA0F5}" srcOrd="4" destOrd="0" presId="urn:microsoft.com/office/officeart/2005/8/layout/cycle2"/>
    <dgm:cxn modelId="{4DA4C425-4A2A-4FA5-8B51-F679CF0A4F0D}" type="presParOf" srcId="{B29A1A15-402B-426C-9984-08AE88DCA010}" destId="{12345C4A-08C5-432C-91C4-55C40DF761ED}" srcOrd="5" destOrd="0" presId="urn:microsoft.com/office/officeart/2005/8/layout/cycle2"/>
    <dgm:cxn modelId="{E6C4554B-E436-4357-9C89-A52C03613B10}" type="presParOf" srcId="{12345C4A-08C5-432C-91C4-55C40DF761ED}" destId="{9E5B23E1-EDCB-4FF8-AB83-57F28B470F19}" srcOrd="0" destOrd="0" presId="urn:microsoft.com/office/officeart/2005/8/layout/cycle2"/>
    <dgm:cxn modelId="{178A4D91-4C1F-47C5-B800-0B7305149D37}" type="presParOf" srcId="{B29A1A15-402B-426C-9984-08AE88DCA010}" destId="{AD5B234A-CA03-4174-B94A-A8907492F014}" srcOrd="6" destOrd="0" presId="urn:microsoft.com/office/officeart/2005/8/layout/cycle2"/>
    <dgm:cxn modelId="{A00FD0AE-008C-42BE-B812-5900FE8D4C1D}" type="presParOf" srcId="{B29A1A15-402B-426C-9984-08AE88DCA010}" destId="{8C223F77-0A5B-49D5-8B23-B34E92D2BFC8}" srcOrd="7" destOrd="0" presId="urn:microsoft.com/office/officeart/2005/8/layout/cycle2"/>
    <dgm:cxn modelId="{98EEE9C9-D572-45C0-ACFF-FC870896C72B}" type="presParOf" srcId="{8C223F77-0A5B-49D5-8B23-B34E92D2BFC8}" destId="{7F0436D1-BF75-409B-9FA5-0957A410A55E}" srcOrd="0" destOrd="0" presId="urn:microsoft.com/office/officeart/2005/8/layout/cycle2"/>
    <dgm:cxn modelId="{A15076F5-8346-4BF5-8D81-20A3C7442A20}" type="presParOf" srcId="{B29A1A15-402B-426C-9984-08AE88DCA010}" destId="{2609CB74-96CA-458C-B57D-3D8AA5333DF3}" srcOrd="8" destOrd="0" presId="urn:microsoft.com/office/officeart/2005/8/layout/cycle2"/>
    <dgm:cxn modelId="{78BBB5C7-E600-40DC-B516-6D72001DD8F0}" type="presParOf" srcId="{B29A1A15-402B-426C-9984-08AE88DCA010}" destId="{0D5C3E23-C10A-4B26-8571-5F3799B46ECC}" srcOrd="9" destOrd="0" presId="urn:microsoft.com/office/officeart/2005/8/layout/cycle2"/>
    <dgm:cxn modelId="{075EBBE1-5536-4394-A17D-F749600D0F6A}" type="presParOf" srcId="{0D5C3E23-C10A-4B26-8571-5F3799B46ECC}" destId="{4F8F6DA3-04E9-408C-96D6-E376A592AED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778BFE-3F00-4E34-A295-8DAD00EDBD28}" type="doc">
      <dgm:prSet loTypeId="urn:microsoft.com/office/officeart/2005/8/layout/chevron1" loCatId="process" qsTypeId="urn:microsoft.com/office/officeart/2005/8/quickstyle/simple1" qsCatId="simple" csTypeId="urn:microsoft.com/office/officeart/2005/8/colors/colorful5" csCatId="colorful" phldr="1"/>
      <dgm:spPr/>
    </dgm:pt>
    <dgm:pt modelId="{0A19E49A-B41D-4E33-9A67-77C9CC1902D1}">
      <dgm:prSet phldrT="[Text]" custT="1"/>
      <dgm:spPr/>
      <dgm:t>
        <a:bodyPr/>
        <a:lstStyle/>
        <a:p>
          <a:r>
            <a:rPr lang="tr-TR" sz="2400" b="1" dirty="0"/>
            <a:t>PROBALLEİN</a:t>
          </a:r>
        </a:p>
      </dgm:t>
    </dgm:pt>
    <dgm:pt modelId="{E4FB5948-F5D0-4CA5-8D83-8ADACA8E7B7F}" type="parTrans" cxnId="{ECA705B7-0B40-4401-BB3B-1C83C769B8B6}">
      <dgm:prSet/>
      <dgm:spPr/>
      <dgm:t>
        <a:bodyPr/>
        <a:lstStyle/>
        <a:p>
          <a:endParaRPr lang="tr-TR"/>
        </a:p>
      </dgm:t>
    </dgm:pt>
    <dgm:pt modelId="{B48CBAED-8205-4ECD-9333-2DA9A2707CA5}" type="sibTrans" cxnId="{ECA705B7-0B40-4401-BB3B-1C83C769B8B6}">
      <dgm:prSet/>
      <dgm:spPr/>
      <dgm:t>
        <a:bodyPr/>
        <a:lstStyle/>
        <a:p>
          <a:endParaRPr lang="tr-TR"/>
        </a:p>
      </dgm:t>
    </dgm:pt>
    <dgm:pt modelId="{F3BCD453-427F-437D-8246-2685596C45C7}">
      <dgm:prSet phldrT="[Text]" custT="1"/>
      <dgm:spPr/>
      <dgm:t>
        <a:bodyPr/>
        <a:lstStyle/>
        <a:p>
          <a:r>
            <a:rPr lang="tr-TR" sz="2400" b="1" dirty="0"/>
            <a:t>PROBLEMA</a:t>
          </a:r>
        </a:p>
      </dgm:t>
    </dgm:pt>
    <dgm:pt modelId="{4D893DF1-37F5-471C-A6B0-373AF32F0547}" type="parTrans" cxnId="{1493AA9A-CB0C-4D01-AD60-E42533CCFE13}">
      <dgm:prSet/>
      <dgm:spPr/>
      <dgm:t>
        <a:bodyPr/>
        <a:lstStyle/>
        <a:p>
          <a:endParaRPr lang="tr-TR"/>
        </a:p>
      </dgm:t>
    </dgm:pt>
    <dgm:pt modelId="{B611A092-43C3-4BD4-A2D9-9C41139E1064}" type="sibTrans" cxnId="{1493AA9A-CB0C-4D01-AD60-E42533CCFE13}">
      <dgm:prSet/>
      <dgm:spPr/>
      <dgm:t>
        <a:bodyPr/>
        <a:lstStyle/>
        <a:p>
          <a:endParaRPr lang="tr-TR"/>
        </a:p>
      </dgm:t>
    </dgm:pt>
    <dgm:pt modelId="{2EE82063-136F-4D76-A00E-2F100022B034}" type="pres">
      <dgm:prSet presAssocID="{11778BFE-3F00-4E34-A295-8DAD00EDBD28}" presName="Name0" presStyleCnt="0">
        <dgm:presLayoutVars>
          <dgm:dir/>
          <dgm:animLvl val="lvl"/>
          <dgm:resizeHandles val="exact"/>
        </dgm:presLayoutVars>
      </dgm:prSet>
      <dgm:spPr/>
    </dgm:pt>
    <dgm:pt modelId="{77E92A60-2BA0-4328-AB65-F9850AA6C3BC}" type="pres">
      <dgm:prSet presAssocID="{0A19E49A-B41D-4E33-9A67-77C9CC1902D1}" presName="parTxOnly" presStyleLbl="node1" presStyleIdx="0" presStyleCnt="2">
        <dgm:presLayoutVars>
          <dgm:chMax val="0"/>
          <dgm:chPref val="0"/>
          <dgm:bulletEnabled val="1"/>
        </dgm:presLayoutVars>
      </dgm:prSet>
      <dgm:spPr/>
    </dgm:pt>
    <dgm:pt modelId="{6088EA24-162B-4D53-963D-FA199BC0741C}" type="pres">
      <dgm:prSet presAssocID="{B48CBAED-8205-4ECD-9333-2DA9A2707CA5}" presName="parTxOnlySpace" presStyleCnt="0"/>
      <dgm:spPr/>
    </dgm:pt>
    <dgm:pt modelId="{47809117-705A-4AA4-8EC2-ADAA2155E0E8}" type="pres">
      <dgm:prSet presAssocID="{F3BCD453-427F-437D-8246-2685596C45C7}" presName="parTxOnly" presStyleLbl="node1" presStyleIdx="1" presStyleCnt="2">
        <dgm:presLayoutVars>
          <dgm:chMax val="0"/>
          <dgm:chPref val="0"/>
          <dgm:bulletEnabled val="1"/>
        </dgm:presLayoutVars>
      </dgm:prSet>
      <dgm:spPr/>
    </dgm:pt>
  </dgm:ptLst>
  <dgm:cxnLst>
    <dgm:cxn modelId="{FC01D74B-7A97-420F-A5CC-D9608C18B17A}" type="presOf" srcId="{F3BCD453-427F-437D-8246-2685596C45C7}" destId="{47809117-705A-4AA4-8EC2-ADAA2155E0E8}" srcOrd="0" destOrd="0" presId="urn:microsoft.com/office/officeart/2005/8/layout/chevron1"/>
    <dgm:cxn modelId="{1493AA9A-CB0C-4D01-AD60-E42533CCFE13}" srcId="{11778BFE-3F00-4E34-A295-8DAD00EDBD28}" destId="{F3BCD453-427F-437D-8246-2685596C45C7}" srcOrd="1" destOrd="0" parTransId="{4D893DF1-37F5-471C-A6B0-373AF32F0547}" sibTransId="{B611A092-43C3-4BD4-A2D9-9C41139E1064}"/>
    <dgm:cxn modelId="{ECA705B7-0B40-4401-BB3B-1C83C769B8B6}" srcId="{11778BFE-3F00-4E34-A295-8DAD00EDBD28}" destId="{0A19E49A-B41D-4E33-9A67-77C9CC1902D1}" srcOrd="0" destOrd="0" parTransId="{E4FB5948-F5D0-4CA5-8D83-8ADACA8E7B7F}" sibTransId="{B48CBAED-8205-4ECD-9333-2DA9A2707CA5}"/>
    <dgm:cxn modelId="{5CD16ABB-9DB4-46A1-AED4-39398F767C63}" type="presOf" srcId="{11778BFE-3F00-4E34-A295-8DAD00EDBD28}" destId="{2EE82063-136F-4D76-A00E-2F100022B034}" srcOrd="0" destOrd="0" presId="urn:microsoft.com/office/officeart/2005/8/layout/chevron1"/>
    <dgm:cxn modelId="{6CD0BDE1-D189-4404-9FFD-8841F4C04D18}" type="presOf" srcId="{0A19E49A-B41D-4E33-9A67-77C9CC1902D1}" destId="{77E92A60-2BA0-4328-AB65-F9850AA6C3BC}" srcOrd="0" destOrd="0" presId="urn:microsoft.com/office/officeart/2005/8/layout/chevron1"/>
    <dgm:cxn modelId="{68720DF5-1E2C-485E-B04E-D5B2DA99AF49}" type="presParOf" srcId="{2EE82063-136F-4D76-A00E-2F100022B034}" destId="{77E92A60-2BA0-4328-AB65-F9850AA6C3BC}" srcOrd="0" destOrd="0" presId="urn:microsoft.com/office/officeart/2005/8/layout/chevron1"/>
    <dgm:cxn modelId="{92707C0C-6A0B-46A2-A341-5CA96E315CCF}" type="presParOf" srcId="{2EE82063-136F-4D76-A00E-2F100022B034}" destId="{6088EA24-162B-4D53-963D-FA199BC0741C}" srcOrd="1" destOrd="0" presId="urn:microsoft.com/office/officeart/2005/8/layout/chevron1"/>
    <dgm:cxn modelId="{9422D379-2EFF-402D-A67A-AAC4694BA8FC}" type="presParOf" srcId="{2EE82063-136F-4D76-A00E-2F100022B034}" destId="{47809117-705A-4AA4-8EC2-ADAA2155E0E8}"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778BFE-3F00-4E34-A295-8DAD00EDBD28}" type="doc">
      <dgm:prSet loTypeId="urn:microsoft.com/office/officeart/2005/8/layout/chevron1" loCatId="process" qsTypeId="urn:microsoft.com/office/officeart/2005/8/quickstyle/simple1" qsCatId="simple" csTypeId="urn:microsoft.com/office/officeart/2005/8/colors/colorful5" csCatId="colorful" phldr="1"/>
      <dgm:spPr/>
    </dgm:pt>
    <dgm:pt modelId="{89645A98-BC08-47EE-A2B0-FCEB66FCFEA7}">
      <dgm:prSet phldrT="[Text]" custT="1"/>
      <dgm:spPr/>
      <dgm:t>
        <a:bodyPr/>
        <a:lstStyle/>
        <a:p>
          <a:r>
            <a:rPr lang="tr-TR" sz="2400" b="1" dirty="0"/>
            <a:t>MESELE</a:t>
          </a:r>
        </a:p>
      </dgm:t>
    </dgm:pt>
    <dgm:pt modelId="{085BB35A-A44D-4699-BC3A-6D6A0BF2D360}" type="parTrans" cxnId="{A82529E9-F748-4FF0-9B49-570A00AA4379}">
      <dgm:prSet/>
      <dgm:spPr/>
      <dgm:t>
        <a:bodyPr/>
        <a:lstStyle/>
        <a:p>
          <a:endParaRPr lang="tr-TR" sz="2000" b="1"/>
        </a:p>
      </dgm:t>
    </dgm:pt>
    <dgm:pt modelId="{9A86826F-3947-4300-8E44-20471853E902}" type="sibTrans" cxnId="{A82529E9-F748-4FF0-9B49-570A00AA4379}">
      <dgm:prSet/>
      <dgm:spPr/>
      <dgm:t>
        <a:bodyPr/>
        <a:lstStyle/>
        <a:p>
          <a:endParaRPr lang="tr-TR" sz="2000" b="1"/>
        </a:p>
      </dgm:t>
    </dgm:pt>
    <dgm:pt modelId="{0A19E49A-B41D-4E33-9A67-77C9CC1902D1}">
      <dgm:prSet phldrT="[Text]" custT="1"/>
      <dgm:spPr/>
      <dgm:t>
        <a:bodyPr/>
        <a:lstStyle/>
        <a:p>
          <a:r>
            <a:rPr lang="tr-TR" sz="2400" b="1" dirty="0"/>
            <a:t>PROBALLEİN</a:t>
          </a:r>
        </a:p>
      </dgm:t>
    </dgm:pt>
    <dgm:pt modelId="{E4FB5948-F5D0-4CA5-8D83-8ADACA8E7B7F}" type="parTrans" cxnId="{ECA705B7-0B40-4401-BB3B-1C83C769B8B6}">
      <dgm:prSet/>
      <dgm:spPr/>
      <dgm:t>
        <a:bodyPr/>
        <a:lstStyle/>
        <a:p>
          <a:endParaRPr lang="tr-TR"/>
        </a:p>
      </dgm:t>
    </dgm:pt>
    <dgm:pt modelId="{B48CBAED-8205-4ECD-9333-2DA9A2707CA5}" type="sibTrans" cxnId="{ECA705B7-0B40-4401-BB3B-1C83C769B8B6}">
      <dgm:prSet/>
      <dgm:spPr/>
      <dgm:t>
        <a:bodyPr/>
        <a:lstStyle/>
        <a:p>
          <a:endParaRPr lang="tr-TR"/>
        </a:p>
      </dgm:t>
    </dgm:pt>
    <dgm:pt modelId="{F3BCD453-427F-437D-8246-2685596C45C7}">
      <dgm:prSet phldrT="[Text]" custT="1"/>
      <dgm:spPr/>
      <dgm:t>
        <a:bodyPr/>
        <a:lstStyle/>
        <a:p>
          <a:r>
            <a:rPr lang="tr-TR" sz="2400" b="1" dirty="0"/>
            <a:t>PROBLEMA</a:t>
          </a:r>
        </a:p>
      </dgm:t>
    </dgm:pt>
    <dgm:pt modelId="{4D893DF1-37F5-471C-A6B0-373AF32F0547}" type="parTrans" cxnId="{1493AA9A-CB0C-4D01-AD60-E42533CCFE13}">
      <dgm:prSet/>
      <dgm:spPr/>
      <dgm:t>
        <a:bodyPr/>
        <a:lstStyle/>
        <a:p>
          <a:endParaRPr lang="tr-TR"/>
        </a:p>
      </dgm:t>
    </dgm:pt>
    <dgm:pt modelId="{B611A092-43C3-4BD4-A2D9-9C41139E1064}" type="sibTrans" cxnId="{1493AA9A-CB0C-4D01-AD60-E42533CCFE13}">
      <dgm:prSet/>
      <dgm:spPr/>
      <dgm:t>
        <a:bodyPr/>
        <a:lstStyle/>
        <a:p>
          <a:endParaRPr lang="tr-TR"/>
        </a:p>
      </dgm:t>
    </dgm:pt>
    <dgm:pt modelId="{2EE82063-136F-4D76-A00E-2F100022B034}" type="pres">
      <dgm:prSet presAssocID="{11778BFE-3F00-4E34-A295-8DAD00EDBD28}" presName="Name0" presStyleCnt="0">
        <dgm:presLayoutVars>
          <dgm:dir/>
          <dgm:animLvl val="lvl"/>
          <dgm:resizeHandles val="exact"/>
        </dgm:presLayoutVars>
      </dgm:prSet>
      <dgm:spPr/>
    </dgm:pt>
    <dgm:pt modelId="{77E92A60-2BA0-4328-AB65-F9850AA6C3BC}" type="pres">
      <dgm:prSet presAssocID="{0A19E49A-B41D-4E33-9A67-77C9CC1902D1}" presName="parTxOnly" presStyleLbl="node1" presStyleIdx="0" presStyleCnt="3">
        <dgm:presLayoutVars>
          <dgm:chMax val="0"/>
          <dgm:chPref val="0"/>
          <dgm:bulletEnabled val="1"/>
        </dgm:presLayoutVars>
      </dgm:prSet>
      <dgm:spPr/>
    </dgm:pt>
    <dgm:pt modelId="{6088EA24-162B-4D53-963D-FA199BC0741C}" type="pres">
      <dgm:prSet presAssocID="{B48CBAED-8205-4ECD-9333-2DA9A2707CA5}" presName="parTxOnlySpace" presStyleCnt="0"/>
      <dgm:spPr/>
    </dgm:pt>
    <dgm:pt modelId="{47809117-705A-4AA4-8EC2-ADAA2155E0E8}" type="pres">
      <dgm:prSet presAssocID="{F3BCD453-427F-437D-8246-2685596C45C7}" presName="parTxOnly" presStyleLbl="node1" presStyleIdx="1" presStyleCnt="3">
        <dgm:presLayoutVars>
          <dgm:chMax val="0"/>
          <dgm:chPref val="0"/>
          <dgm:bulletEnabled val="1"/>
        </dgm:presLayoutVars>
      </dgm:prSet>
      <dgm:spPr/>
    </dgm:pt>
    <dgm:pt modelId="{3B5FEE7D-4CD7-431B-A944-6BCA229276D9}" type="pres">
      <dgm:prSet presAssocID="{B611A092-43C3-4BD4-A2D9-9C41139E1064}" presName="parTxOnlySpace" presStyleCnt="0"/>
      <dgm:spPr/>
    </dgm:pt>
    <dgm:pt modelId="{73EC5048-86F2-4CC2-B56F-D14D272FD9EB}" type="pres">
      <dgm:prSet presAssocID="{89645A98-BC08-47EE-A2B0-FCEB66FCFEA7}" presName="parTxOnly" presStyleLbl="node1" presStyleIdx="2" presStyleCnt="3">
        <dgm:presLayoutVars>
          <dgm:chMax val="0"/>
          <dgm:chPref val="0"/>
          <dgm:bulletEnabled val="1"/>
        </dgm:presLayoutVars>
      </dgm:prSet>
      <dgm:spPr/>
    </dgm:pt>
  </dgm:ptLst>
  <dgm:cxnLst>
    <dgm:cxn modelId="{FC01D74B-7A97-420F-A5CC-D9608C18B17A}" type="presOf" srcId="{F3BCD453-427F-437D-8246-2685596C45C7}" destId="{47809117-705A-4AA4-8EC2-ADAA2155E0E8}" srcOrd="0" destOrd="0" presId="urn:microsoft.com/office/officeart/2005/8/layout/chevron1"/>
    <dgm:cxn modelId="{1493AA9A-CB0C-4D01-AD60-E42533CCFE13}" srcId="{11778BFE-3F00-4E34-A295-8DAD00EDBD28}" destId="{F3BCD453-427F-437D-8246-2685596C45C7}" srcOrd="1" destOrd="0" parTransId="{4D893DF1-37F5-471C-A6B0-373AF32F0547}" sibTransId="{B611A092-43C3-4BD4-A2D9-9C41139E1064}"/>
    <dgm:cxn modelId="{ECA705B7-0B40-4401-BB3B-1C83C769B8B6}" srcId="{11778BFE-3F00-4E34-A295-8DAD00EDBD28}" destId="{0A19E49A-B41D-4E33-9A67-77C9CC1902D1}" srcOrd="0" destOrd="0" parTransId="{E4FB5948-F5D0-4CA5-8D83-8ADACA8E7B7F}" sibTransId="{B48CBAED-8205-4ECD-9333-2DA9A2707CA5}"/>
    <dgm:cxn modelId="{5CD16ABB-9DB4-46A1-AED4-39398F767C63}" type="presOf" srcId="{11778BFE-3F00-4E34-A295-8DAD00EDBD28}" destId="{2EE82063-136F-4D76-A00E-2F100022B034}" srcOrd="0" destOrd="0" presId="urn:microsoft.com/office/officeart/2005/8/layout/chevron1"/>
    <dgm:cxn modelId="{5EF61BBE-7BE8-4E13-A7CA-83CF28B27E22}" type="presOf" srcId="{89645A98-BC08-47EE-A2B0-FCEB66FCFEA7}" destId="{73EC5048-86F2-4CC2-B56F-D14D272FD9EB}" srcOrd="0" destOrd="0" presId="urn:microsoft.com/office/officeart/2005/8/layout/chevron1"/>
    <dgm:cxn modelId="{6CD0BDE1-D189-4404-9FFD-8841F4C04D18}" type="presOf" srcId="{0A19E49A-B41D-4E33-9A67-77C9CC1902D1}" destId="{77E92A60-2BA0-4328-AB65-F9850AA6C3BC}" srcOrd="0" destOrd="0" presId="urn:microsoft.com/office/officeart/2005/8/layout/chevron1"/>
    <dgm:cxn modelId="{A82529E9-F748-4FF0-9B49-570A00AA4379}" srcId="{11778BFE-3F00-4E34-A295-8DAD00EDBD28}" destId="{89645A98-BC08-47EE-A2B0-FCEB66FCFEA7}" srcOrd="2" destOrd="0" parTransId="{085BB35A-A44D-4699-BC3A-6D6A0BF2D360}" sibTransId="{9A86826F-3947-4300-8E44-20471853E902}"/>
    <dgm:cxn modelId="{68720DF5-1E2C-485E-B04E-D5B2DA99AF49}" type="presParOf" srcId="{2EE82063-136F-4D76-A00E-2F100022B034}" destId="{77E92A60-2BA0-4328-AB65-F9850AA6C3BC}" srcOrd="0" destOrd="0" presId="urn:microsoft.com/office/officeart/2005/8/layout/chevron1"/>
    <dgm:cxn modelId="{92707C0C-6A0B-46A2-A341-5CA96E315CCF}" type="presParOf" srcId="{2EE82063-136F-4D76-A00E-2F100022B034}" destId="{6088EA24-162B-4D53-963D-FA199BC0741C}" srcOrd="1" destOrd="0" presId="urn:microsoft.com/office/officeart/2005/8/layout/chevron1"/>
    <dgm:cxn modelId="{9422D379-2EFF-402D-A67A-AAC4694BA8FC}" type="presParOf" srcId="{2EE82063-136F-4D76-A00E-2F100022B034}" destId="{47809117-705A-4AA4-8EC2-ADAA2155E0E8}" srcOrd="2" destOrd="0" presId="urn:microsoft.com/office/officeart/2005/8/layout/chevron1"/>
    <dgm:cxn modelId="{48596E2B-5F70-4229-B610-B48666E1DDDD}" type="presParOf" srcId="{2EE82063-136F-4D76-A00E-2F100022B034}" destId="{3B5FEE7D-4CD7-431B-A944-6BCA229276D9}" srcOrd="3" destOrd="0" presId="urn:microsoft.com/office/officeart/2005/8/layout/chevron1"/>
    <dgm:cxn modelId="{441BB114-7A76-4822-9ABB-3C9947E4851A}" type="presParOf" srcId="{2EE82063-136F-4D76-A00E-2F100022B034}" destId="{73EC5048-86F2-4CC2-B56F-D14D272FD9EB}"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778BFE-3F00-4E34-A295-8DAD00EDBD28}" type="doc">
      <dgm:prSet loTypeId="urn:microsoft.com/office/officeart/2005/8/layout/chevron1" loCatId="process" qsTypeId="urn:microsoft.com/office/officeart/2005/8/quickstyle/simple1" qsCatId="simple" csTypeId="urn:microsoft.com/office/officeart/2005/8/colors/colorful5" csCatId="colorful" phldr="1"/>
      <dgm:spPr/>
    </dgm:pt>
    <dgm:pt modelId="{89645A98-BC08-47EE-A2B0-FCEB66FCFEA7}">
      <dgm:prSet phldrT="[Text]" custT="1"/>
      <dgm:spPr/>
      <dgm:t>
        <a:bodyPr/>
        <a:lstStyle/>
        <a:p>
          <a:r>
            <a:rPr lang="tr-TR" sz="2400" b="1" dirty="0"/>
            <a:t>MESELE</a:t>
          </a:r>
        </a:p>
      </dgm:t>
    </dgm:pt>
    <dgm:pt modelId="{085BB35A-A44D-4699-BC3A-6D6A0BF2D360}" type="parTrans" cxnId="{A82529E9-F748-4FF0-9B49-570A00AA4379}">
      <dgm:prSet/>
      <dgm:spPr/>
      <dgm:t>
        <a:bodyPr/>
        <a:lstStyle/>
        <a:p>
          <a:endParaRPr lang="tr-TR" sz="2000" b="1"/>
        </a:p>
      </dgm:t>
    </dgm:pt>
    <dgm:pt modelId="{9A86826F-3947-4300-8E44-20471853E902}" type="sibTrans" cxnId="{A82529E9-F748-4FF0-9B49-570A00AA4379}">
      <dgm:prSet/>
      <dgm:spPr/>
      <dgm:t>
        <a:bodyPr/>
        <a:lstStyle/>
        <a:p>
          <a:endParaRPr lang="tr-TR" sz="2000" b="1"/>
        </a:p>
      </dgm:t>
    </dgm:pt>
    <dgm:pt modelId="{40AA32B3-46AD-419B-BB69-9C364400F978}">
      <dgm:prSet phldrT="[Text]" custT="1"/>
      <dgm:spPr/>
      <dgm:t>
        <a:bodyPr/>
        <a:lstStyle/>
        <a:p>
          <a:r>
            <a:rPr lang="tr-TR" sz="2400" b="1" dirty="0"/>
            <a:t>PROBLEM</a:t>
          </a:r>
        </a:p>
        <a:p>
          <a:r>
            <a:rPr lang="tr-TR" sz="2400" b="1" dirty="0"/>
            <a:t>SORUN</a:t>
          </a:r>
        </a:p>
      </dgm:t>
    </dgm:pt>
    <dgm:pt modelId="{117D74F1-9BF2-4FE4-A154-8126572082D8}" type="parTrans" cxnId="{70F5F82E-A896-403D-A5D4-C8EFF2B7742E}">
      <dgm:prSet/>
      <dgm:spPr/>
      <dgm:t>
        <a:bodyPr/>
        <a:lstStyle/>
        <a:p>
          <a:endParaRPr lang="tr-TR" sz="2000" b="1"/>
        </a:p>
      </dgm:t>
    </dgm:pt>
    <dgm:pt modelId="{2FC64CF8-76D1-419A-8737-98ED14F3F120}" type="sibTrans" cxnId="{70F5F82E-A896-403D-A5D4-C8EFF2B7742E}">
      <dgm:prSet/>
      <dgm:spPr/>
      <dgm:t>
        <a:bodyPr/>
        <a:lstStyle/>
        <a:p>
          <a:endParaRPr lang="tr-TR" sz="2000" b="1"/>
        </a:p>
      </dgm:t>
    </dgm:pt>
    <dgm:pt modelId="{0A19E49A-B41D-4E33-9A67-77C9CC1902D1}">
      <dgm:prSet phldrT="[Text]" custT="1"/>
      <dgm:spPr/>
      <dgm:t>
        <a:bodyPr/>
        <a:lstStyle/>
        <a:p>
          <a:r>
            <a:rPr lang="tr-TR" sz="2400" b="1" dirty="0"/>
            <a:t>PROBALLEİN</a:t>
          </a:r>
        </a:p>
      </dgm:t>
    </dgm:pt>
    <dgm:pt modelId="{E4FB5948-F5D0-4CA5-8D83-8ADACA8E7B7F}" type="parTrans" cxnId="{ECA705B7-0B40-4401-BB3B-1C83C769B8B6}">
      <dgm:prSet/>
      <dgm:spPr/>
      <dgm:t>
        <a:bodyPr/>
        <a:lstStyle/>
        <a:p>
          <a:endParaRPr lang="tr-TR"/>
        </a:p>
      </dgm:t>
    </dgm:pt>
    <dgm:pt modelId="{B48CBAED-8205-4ECD-9333-2DA9A2707CA5}" type="sibTrans" cxnId="{ECA705B7-0B40-4401-BB3B-1C83C769B8B6}">
      <dgm:prSet/>
      <dgm:spPr/>
      <dgm:t>
        <a:bodyPr/>
        <a:lstStyle/>
        <a:p>
          <a:endParaRPr lang="tr-TR"/>
        </a:p>
      </dgm:t>
    </dgm:pt>
    <dgm:pt modelId="{F3BCD453-427F-437D-8246-2685596C45C7}">
      <dgm:prSet phldrT="[Text]" custT="1"/>
      <dgm:spPr/>
      <dgm:t>
        <a:bodyPr/>
        <a:lstStyle/>
        <a:p>
          <a:r>
            <a:rPr lang="tr-TR" sz="2400" b="1" dirty="0"/>
            <a:t>PROBLEMA</a:t>
          </a:r>
        </a:p>
      </dgm:t>
    </dgm:pt>
    <dgm:pt modelId="{4D893DF1-37F5-471C-A6B0-373AF32F0547}" type="parTrans" cxnId="{1493AA9A-CB0C-4D01-AD60-E42533CCFE13}">
      <dgm:prSet/>
      <dgm:spPr/>
      <dgm:t>
        <a:bodyPr/>
        <a:lstStyle/>
        <a:p>
          <a:endParaRPr lang="tr-TR"/>
        </a:p>
      </dgm:t>
    </dgm:pt>
    <dgm:pt modelId="{B611A092-43C3-4BD4-A2D9-9C41139E1064}" type="sibTrans" cxnId="{1493AA9A-CB0C-4D01-AD60-E42533CCFE13}">
      <dgm:prSet/>
      <dgm:spPr/>
      <dgm:t>
        <a:bodyPr/>
        <a:lstStyle/>
        <a:p>
          <a:endParaRPr lang="tr-TR"/>
        </a:p>
      </dgm:t>
    </dgm:pt>
    <dgm:pt modelId="{2EE82063-136F-4D76-A00E-2F100022B034}" type="pres">
      <dgm:prSet presAssocID="{11778BFE-3F00-4E34-A295-8DAD00EDBD28}" presName="Name0" presStyleCnt="0">
        <dgm:presLayoutVars>
          <dgm:dir/>
          <dgm:animLvl val="lvl"/>
          <dgm:resizeHandles val="exact"/>
        </dgm:presLayoutVars>
      </dgm:prSet>
      <dgm:spPr/>
    </dgm:pt>
    <dgm:pt modelId="{77E92A60-2BA0-4328-AB65-F9850AA6C3BC}" type="pres">
      <dgm:prSet presAssocID="{0A19E49A-B41D-4E33-9A67-77C9CC1902D1}" presName="parTxOnly" presStyleLbl="node1" presStyleIdx="0" presStyleCnt="4">
        <dgm:presLayoutVars>
          <dgm:chMax val="0"/>
          <dgm:chPref val="0"/>
          <dgm:bulletEnabled val="1"/>
        </dgm:presLayoutVars>
      </dgm:prSet>
      <dgm:spPr/>
    </dgm:pt>
    <dgm:pt modelId="{6088EA24-162B-4D53-963D-FA199BC0741C}" type="pres">
      <dgm:prSet presAssocID="{B48CBAED-8205-4ECD-9333-2DA9A2707CA5}" presName="parTxOnlySpace" presStyleCnt="0"/>
      <dgm:spPr/>
    </dgm:pt>
    <dgm:pt modelId="{47809117-705A-4AA4-8EC2-ADAA2155E0E8}" type="pres">
      <dgm:prSet presAssocID="{F3BCD453-427F-437D-8246-2685596C45C7}" presName="parTxOnly" presStyleLbl="node1" presStyleIdx="1" presStyleCnt="4">
        <dgm:presLayoutVars>
          <dgm:chMax val="0"/>
          <dgm:chPref val="0"/>
          <dgm:bulletEnabled val="1"/>
        </dgm:presLayoutVars>
      </dgm:prSet>
      <dgm:spPr/>
    </dgm:pt>
    <dgm:pt modelId="{3B5FEE7D-4CD7-431B-A944-6BCA229276D9}" type="pres">
      <dgm:prSet presAssocID="{B611A092-43C3-4BD4-A2D9-9C41139E1064}" presName="parTxOnlySpace" presStyleCnt="0"/>
      <dgm:spPr/>
    </dgm:pt>
    <dgm:pt modelId="{73EC5048-86F2-4CC2-B56F-D14D272FD9EB}" type="pres">
      <dgm:prSet presAssocID="{89645A98-BC08-47EE-A2B0-FCEB66FCFEA7}" presName="parTxOnly" presStyleLbl="node1" presStyleIdx="2" presStyleCnt="4">
        <dgm:presLayoutVars>
          <dgm:chMax val="0"/>
          <dgm:chPref val="0"/>
          <dgm:bulletEnabled val="1"/>
        </dgm:presLayoutVars>
      </dgm:prSet>
      <dgm:spPr/>
    </dgm:pt>
    <dgm:pt modelId="{F10B1140-CBE9-46B1-A694-39B26973960A}" type="pres">
      <dgm:prSet presAssocID="{9A86826F-3947-4300-8E44-20471853E902}" presName="parTxOnlySpace" presStyleCnt="0"/>
      <dgm:spPr/>
    </dgm:pt>
    <dgm:pt modelId="{BF708236-DB04-4E4D-A030-B3914D6EFE05}" type="pres">
      <dgm:prSet presAssocID="{40AA32B3-46AD-419B-BB69-9C364400F978}" presName="parTxOnly" presStyleLbl="node1" presStyleIdx="3" presStyleCnt="4">
        <dgm:presLayoutVars>
          <dgm:chMax val="0"/>
          <dgm:chPref val="0"/>
          <dgm:bulletEnabled val="1"/>
        </dgm:presLayoutVars>
      </dgm:prSet>
      <dgm:spPr/>
    </dgm:pt>
  </dgm:ptLst>
  <dgm:cxnLst>
    <dgm:cxn modelId="{70F5F82E-A896-403D-A5D4-C8EFF2B7742E}" srcId="{11778BFE-3F00-4E34-A295-8DAD00EDBD28}" destId="{40AA32B3-46AD-419B-BB69-9C364400F978}" srcOrd="3" destOrd="0" parTransId="{117D74F1-9BF2-4FE4-A154-8126572082D8}" sibTransId="{2FC64CF8-76D1-419A-8737-98ED14F3F120}"/>
    <dgm:cxn modelId="{FC01D74B-7A97-420F-A5CC-D9608C18B17A}" type="presOf" srcId="{F3BCD453-427F-437D-8246-2685596C45C7}" destId="{47809117-705A-4AA4-8EC2-ADAA2155E0E8}" srcOrd="0" destOrd="0" presId="urn:microsoft.com/office/officeart/2005/8/layout/chevron1"/>
    <dgm:cxn modelId="{249CAB7B-2484-41B0-BA2A-039A53ECB324}" type="presOf" srcId="{40AA32B3-46AD-419B-BB69-9C364400F978}" destId="{BF708236-DB04-4E4D-A030-B3914D6EFE05}" srcOrd="0" destOrd="0" presId="urn:microsoft.com/office/officeart/2005/8/layout/chevron1"/>
    <dgm:cxn modelId="{1493AA9A-CB0C-4D01-AD60-E42533CCFE13}" srcId="{11778BFE-3F00-4E34-A295-8DAD00EDBD28}" destId="{F3BCD453-427F-437D-8246-2685596C45C7}" srcOrd="1" destOrd="0" parTransId="{4D893DF1-37F5-471C-A6B0-373AF32F0547}" sibTransId="{B611A092-43C3-4BD4-A2D9-9C41139E1064}"/>
    <dgm:cxn modelId="{ECA705B7-0B40-4401-BB3B-1C83C769B8B6}" srcId="{11778BFE-3F00-4E34-A295-8DAD00EDBD28}" destId="{0A19E49A-B41D-4E33-9A67-77C9CC1902D1}" srcOrd="0" destOrd="0" parTransId="{E4FB5948-F5D0-4CA5-8D83-8ADACA8E7B7F}" sibTransId="{B48CBAED-8205-4ECD-9333-2DA9A2707CA5}"/>
    <dgm:cxn modelId="{5CD16ABB-9DB4-46A1-AED4-39398F767C63}" type="presOf" srcId="{11778BFE-3F00-4E34-A295-8DAD00EDBD28}" destId="{2EE82063-136F-4D76-A00E-2F100022B034}" srcOrd="0" destOrd="0" presId="urn:microsoft.com/office/officeart/2005/8/layout/chevron1"/>
    <dgm:cxn modelId="{5EF61BBE-7BE8-4E13-A7CA-83CF28B27E22}" type="presOf" srcId="{89645A98-BC08-47EE-A2B0-FCEB66FCFEA7}" destId="{73EC5048-86F2-4CC2-B56F-D14D272FD9EB}" srcOrd="0" destOrd="0" presId="urn:microsoft.com/office/officeart/2005/8/layout/chevron1"/>
    <dgm:cxn modelId="{6CD0BDE1-D189-4404-9FFD-8841F4C04D18}" type="presOf" srcId="{0A19E49A-B41D-4E33-9A67-77C9CC1902D1}" destId="{77E92A60-2BA0-4328-AB65-F9850AA6C3BC}" srcOrd="0" destOrd="0" presId="urn:microsoft.com/office/officeart/2005/8/layout/chevron1"/>
    <dgm:cxn modelId="{A82529E9-F748-4FF0-9B49-570A00AA4379}" srcId="{11778BFE-3F00-4E34-A295-8DAD00EDBD28}" destId="{89645A98-BC08-47EE-A2B0-FCEB66FCFEA7}" srcOrd="2" destOrd="0" parTransId="{085BB35A-A44D-4699-BC3A-6D6A0BF2D360}" sibTransId="{9A86826F-3947-4300-8E44-20471853E902}"/>
    <dgm:cxn modelId="{68720DF5-1E2C-485E-B04E-D5B2DA99AF49}" type="presParOf" srcId="{2EE82063-136F-4D76-A00E-2F100022B034}" destId="{77E92A60-2BA0-4328-AB65-F9850AA6C3BC}" srcOrd="0" destOrd="0" presId="urn:microsoft.com/office/officeart/2005/8/layout/chevron1"/>
    <dgm:cxn modelId="{92707C0C-6A0B-46A2-A341-5CA96E315CCF}" type="presParOf" srcId="{2EE82063-136F-4D76-A00E-2F100022B034}" destId="{6088EA24-162B-4D53-963D-FA199BC0741C}" srcOrd="1" destOrd="0" presId="urn:microsoft.com/office/officeart/2005/8/layout/chevron1"/>
    <dgm:cxn modelId="{9422D379-2EFF-402D-A67A-AAC4694BA8FC}" type="presParOf" srcId="{2EE82063-136F-4D76-A00E-2F100022B034}" destId="{47809117-705A-4AA4-8EC2-ADAA2155E0E8}" srcOrd="2" destOrd="0" presId="urn:microsoft.com/office/officeart/2005/8/layout/chevron1"/>
    <dgm:cxn modelId="{48596E2B-5F70-4229-B610-B48666E1DDDD}" type="presParOf" srcId="{2EE82063-136F-4D76-A00E-2F100022B034}" destId="{3B5FEE7D-4CD7-431B-A944-6BCA229276D9}" srcOrd="3" destOrd="0" presId="urn:microsoft.com/office/officeart/2005/8/layout/chevron1"/>
    <dgm:cxn modelId="{441BB114-7A76-4822-9ABB-3C9947E4851A}" type="presParOf" srcId="{2EE82063-136F-4D76-A00E-2F100022B034}" destId="{73EC5048-86F2-4CC2-B56F-D14D272FD9EB}" srcOrd="4" destOrd="0" presId="urn:microsoft.com/office/officeart/2005/8/layout/chevron1"/>
    <dgm:cxn modelId="{9720EB32-15DB-4C00-97BC-A03A7306238E}" type="presParOf" srcId="{2EE82063-136F-4D76-A00E-2F100022B034}" destId="{F10B1140-CBE9-46B1-A694-39B26973960A}" srcOrd="5" destOrd="0" presId="urn:microsoft.com/office/officeart/2005/8/layout/chevron1"/>
    <dgm:cxn modelId="{2B689FED-CF12-46A2-8B30-930864D79EF9}" type="presParOf" srcId="{2EE82063-136F-4D76-A00E-2F100022B034}" destId="{BF708236-DB04-4E4D-A030-B3914D6EFE05}"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E7803C-6ED7-4078-843A-9D7DB93A7FDE}"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tr-TR"/>
        </a:p>
      </dgm:t>
    </dgm:pt>
    <dgm:pt modelId="{BCC6275A-3BD6-4E15-8212-A863CCB39F19}">
      <dgm:prSet phldrT="[Text]" custT="1"/>
      <dgm:spPr/>
      <dgm:t>
        <a:bodyPr/>
        <a:lstStyle/>
        <a:p>
          <a:r>
            <a:rPr lang="tr-TR" sz="1800" b="1" dirty="0">
              <a:latin typeface="Century Gothic" panose="020B0502020202020204" pitchFamily="34" charset="0"/>
            </a:rPr>
            <a:t>PROBLEMİ BELİRLEME</a:t>
          </a:r>
        </a:p>
      </dgm:t>
    </dgm:pt>
    <dgm:pt modelId="{04C60B80-0846-4EA2-BD0E-168D1D9539FD}" type="parTrans" cxnId="{44EB1F82-EC92-444D-9A13-7C0D8438EE17}">
      <dgm:prSet/>
      <dgm:spPr/>
      <dgm:t>
        <a:bodyPr/>
        <a:lstStyle/>
        <a:p>
          <a:endParaRPr lang="tr-TR" sz="1800" b="1"/>
        </a:p>
      </dgm:t>
    </dgm:pt>
    <dgm:pt modelId="{C5CC74F0-B3A6-48AE-AA19-8F1564C0A3A1}" type="sibTrans" cxnId="{44EB1F82-EC92-444D-9A13-7C0D8438EE17}">
      <dgm:prSet custT="1"/>
      <dgm:spPr/>
      <dgm:t>
        <a:bodyPr/>
        <a:lstStyle/>
        <a:p>
          <a:endParaRPr lang="tr-TR" sz="1800" b="1"/>
        </a:p>
      </dgm:t>
    </dgm:pt>
    <dgm:pt modelId="{951A8C94-B364-4723-BEDA-FFF0619B72DA}">
      <dgm:prSet phldrT="[Text]" custT="1"/>
      <dgm:spPr/>
      <dgm:t>
        <a:bodyPr/>
        <a:lstStyle/>
        <a:p>
          <a:r>
            <a:rPr lang="tr-TR" sz="1500" b="1" dirty="0">
              <a:latin typeface="Century Gothic" panose="020B0502020202020204" pitchFamily="34" charset="0"/>
            </a:rPr>
            <a:t>DEĞERLENDİRME VE UYGUN ALTERNATİF SEÇME</a:t>
          </a:r>
        </a:p>
      </dgm:t>
    </dgm:pt>
    <dgm:pt modelId="{B47EFD74-ADFA-4A2B-A98B-F845AE888CF9}" type="parTrans" cxnId="{104A6D7D-75D1-4480-92EC-0542AA40B3C0}">
      <dgm:prSet/>
      <dgm:spPr/>
      <dgm:t>
        <a:bodyPr/>
        <a:lstStyle/>
        <a:p>
          <a:endParaRPr lang="tr-TR" sz="1800" b="1"/>
        </a:p>
      </dgm:t>
    </dgm:pt>
    <dgm:pt modelId="{9FFDA37F-392D-45E1-BFA9-81BC8811077B}" type="sibTrans" cxnId="{104A6D7D-75D1-4480-92EC-0542AA40B3C0}">
      <dgm:prSet custT="1"/>
      <dgm:spPr/>
      <dgm:t>
        <a:bodyPr/>
        <a:lstStyle/>
        <a:p>
          <a:endParaRPr lang="tr-TR" sz="1800" b="1"/>
        </a:p>
      </dgm:t>
    </dgm:pt>
    <dgm:pt modelId="{D776D100-499E-4886-A235-9EB34C38E93B}">
      <dgm:prSet phldrT="[Text]" custT="1"/>
      <dgm:spPr/>
      <dgm:t>
        <a:bodyPr/>
        <a:lstStyle/>
        <a:p>
          <a:r>
            <a:rPr lang="tr-TR" sz="1800" b="1" dirty="0">
              <a:latin typeface="Century Gothic" panose="020B0502020202020204" pitchFamily="34" charset="0"/>
            </a:rPr>
            <a:t>SEÇİLEN ALTERNATİ UYGULAMA</a:t>
          </a:r>
        </a:p>
      </dgm:t>
    </dgm:pt>
    <dgm:pt modelId="{AB18D505-83E6-406A-A37C-0DA3293B8CD8}" type="parTrans" cxnId="{A41FA26A-8DA6-4224-AB22-8E8A9A87DADE}">
      <dgm:prSet/>
      <dgm:spPr/>
      <dgm:t>
        <a:bodyPr/>
        <a:lstStyle/>
        <a:p>
          <a:endParaRPr lang="tr-TR" sz="1800" b="1"/>
        </a:p>
      </dgm:t>
    </dgm:pt>
    <dgm:pt modelId="{3A5EF40B-3054-41A4-929C-18A6F83696C3}" type="sibTrans" cxnId="{A41FA26A-8DA6-4224-AB22-8E8A9A87DADE}">
      <dgm:prSet custT="1"/>
      <dgm:spPr/>
      <dgm:t>
        <a:bodyPr/>
        <a:lstStyle/>
        <a:p>
          <a:endParaRPr lang="tr-TR" sz="1800" b="1"/>
        </a:p>
      </dgm:t>
    </dgm:pt>
    <dgm:pt modelId="{E6C39FC0-A235-4D57-B01E-846904914725}">
      <dgm:prSet custT="1"/>
      <dgm:spPr/>
      <dgm:t>
        <a:bodyPr/>
        <a:lstStyle/>
        <a:p>
          <a:r>
            <a:rPr lang="tr-TR" sz="1600" b="1" dirty="0">
              <a:latin typeface="Century Gothic" panose="020B0502020202020204" pitchFamily="34" charset="0"/>
            </a:rPr>
            <a:t>ALTERNATİF ÇÖZÜM YOLLARI GELİŞTİRME</a:t>
          </a:r>
        </a:p>
      </dgm:t>
    </dgm:pt>
    <dgm:pt modelId="{FF76F860-408D-4503-BE5D-E69F548B36C8}" type="parTrans" cxnId="{5C3AB483-6AE7-47BD-A890-231391E8E209}">
      <dgm:prSet/>
      <dgm:spPr/>
      <dgm:t>
        <a:bodyPr/>
        <a:lstStyle/>
        <a:p>
          <a:endParaRPr lang="tr-TR" sz="1800" b="1"/>
        </a:p>
      </dgm:t>
    </dgm:pt>
    <dgm:pt modelId="{06959944-EA08-4F86-9747-E9103647C748}" type="sibTrans" cxnId="{5C3AB483-6AE7-47BD-A890-231391E8E209}">
      <dgm:prSet custT="1"/>
      <dgm:spPr/>
      <dgm:t>
        <a:bodyPr/>
        <a:lstStyle/>
        <a:p>
          <a:endParaRPr lang="tr-TR" sz="1800" b="1"/>
        </a:p>
      </dgm:t>
    </dgm:pt>
    <dgm:pt modelId="{88FA7E34-9782-445D-BBF5-DEDDD20F9DD9}">
      <dgm:prSet custT="1"/>
      <dgm:spPr/>
      <dgm:t>
        <a:bodyPr/>
        <a:lstStyle/>
        <a:p>
          <a:pPr algn="ctr"/>
          <a:r>
            <a:rPr lang="tr-TR" sz="1800" b="1" dirty="0">
              <a:latin typeface="Century Gothic" panose="020B0502020202020204" pitchFamily="34" charset="0"/>
            </a:rPr>
            <a:t>İZLEME VE DEĞERLENDİRME</a:t>
          </a:r>
        </a:p>
      </dgm:t>
    </dgm:pt>
    <dgm:pt modelId="{A0FA77E5-4108-4F4C-844B-DF28C89BD446}" type="parTrans" cxnId="{E5224801-FFBB-43DB-B1D1-E435CC7039E6}">
      <dgm:prSet/>
      <dgm:spPr/>
      <dgm:t>
        <a:bodyPr/>
        <a:lstStyle/>
        <a:p>
          <a:endParaRPr lang="tr-TR" sz="1800" b="1"/>
        </a:p>
      </dgm:t>
    </dgm:pt>
    <dgm:pt modelId="{71C9BB07-2542-4343-A091-EFF65840482C}" type="sibTrans" cxnId="{E5224801-FFBB-43DB-B1D1-E435CC7039E6}">
      <dgm:prSet custT="1"/>
      <dgm:spPr/>
      <dgm:t>
        <a:bodyPr/>
        <a:lstStyle/>
        <a:p>
          <a:endParaRPr lang="tr-TR" sz="1800" b="1"/>
        </a:p>
      </dgm:t>
    </dgm:pt>
    <dgm:pt modelId="{B29A1A15-402B-426C-9984-08AE88DCA010}" type="pres">
      <dgm:prSet presAssocID="{29E7803C-6ED7-4078-843A-9D7DB93A7FDE}" presName="cycle" presStyleCnt="0">
        <dgm:presLayoutVars>
          <dgm:dir/>
          <dgm:resizeHandles val="exact"/>
        </dgm:presLayoutVars>
      </dgm:prSet>
      <dgm:spPr/>
    </dgm:pt>
    <dgm:pt modelId="{7FABE90D-4CE6-4C90-AC81-20C3030C562A}" type="pres">
      <dgm:prSet presAssocID="{BCC6275A-3BD6-4E15-8212-A863CCB39F19}" presName="node" presStyleLbl="node1" presStyleIdx="0" presStyleCnt="5" custScaleX="110821" custScaleY="110821">
        <dgm:presLayoutVars>
          <dgm:bulletEnabled val="1"/>
        </dgm:presLayoutVars>
      </dgm:prSet>
      <dgm:spPr/>
    </dgm:pt>
    <dgm:pt modelId="{C5355BC1-11CF-49D5-902B-B1F0D90CA1A4}" type="pres">
      <dgm:prSet presAssocID="{C5CC74F0-B3A6-48AE-AA19-8F1564C0A3A1}" presName="sibTrans" presStyleLbl="sibTrans2D1" presStyleIdx="0" presStyleCnt="5"/>
      <dgm:spPr/>
    </dgm:pt>
    <dgm:pt modelId="{87825A67-1E5A-4616-AF40-C945FE7227BF}" type="pres">
      <dgm:prSet presAssocID="{C5CC74F0-B3A6-48AE-AA19-8F1564C0A3A1}" presName="connectorText" presStyleLbl="sibTrans2D1" presStyleIdx="0" presStyleCnt="5"/>
      <dgm:spPr/>
    </dgm:pt>
    <dgm:pt modelId="{07B8BBE5-85B9-4B4D-A768-C7AF9AB2CBCA}" type="pres">
      <dgm:prSet presAssocID="{E6C39FC0-A235-4D57-B01E-846904914725}" presName="node" presStyleLbl="node1" presStyleIdx="1" presStyleCnt="5" custScaleX="110821" custScaleY="110821">
        <dgm:presLayoutVars>
          <dgm:bulletEnabled val="1"/>
        </dgm:presLayoutVars>
      </dgm:prSet>
      <dgm:spPr/>
    </dgm:pt>
    <dgm:pt modelId="{CD0EDD51-152F-45B9-A116-0598FBBE5D3E}" type="pres">
      <dgm:prSet presAssocID="{06959944-EA08-4F86-9747-E9103647C748}" presName="sibTrans" presStyleLbl="sibTrans2D1" presStyleIdx="1" presStyleCnt="5"/>
      <dgm:spPr/>
    </dgm:pt>
    <dgm:pt modelId="{6D02A82D-2230-4AAE-B186-E22110FEC45D}" type="pres">
      <dgm:prSet presAssocID="{06959944-EA08-4F86-9747-E9103647C748}" presName="connectorText" presStyleLbl="sibTrans2D1" presStyleIdx="1" presStyleCnt="5"/>
      <dgm:spPr/>
    </dgm:pt>
    <dgm:pt modelId="{F42FD7F5-2913-4786-9A46-9C035EDBA0F5}" type="pres">
      <dgm:prSet presAssocID="{951A8C94-B364-4723-BEDA-FFF0619B72DA}" presName="node" presStyleLbl="node1" presStyleIdx="2" presStyleCnt="5" custScaleX="110821" custScaleY="110821">
        <dgm:presLayoutVars>
          <dgm:bulletEnabled val="1"/>
        </dgm:presLayoutVars>
      </dgm:prSet>
      <dgm:spPr/>
    </dgm:pt>
    <dgm:pt modelId="{12345C4A-08C5-432C-91C4-55C40DF761ED}" type="pres">
      <dgm:prSet presAssocID="{9FFDA37F-392D-45E1-BFA9-81BC8811077B}" presName="sibTrans" presStyleLbl="sibTrans2D1" presStyleIdx="2" presStyleCnt="5"/>
      <dgm:spPr/>
    </dgm:pt>
    <dgm:pt modelId="{9E5B23E1-EDCB-4FF8-AB83-57F28B470F19}" type="pres">
      <dgm:prSet presAssocID="{9FFDA37F-392D-45E1-BFA9-81BC8811077B}" presName="connectorText" presStyleLbl="sibTrans2D1" presStyleIdx="2" presStyleCnt="5"/>
      <dgm:spPr/>
    </dgm:pt>
    <dgm:pt modelId="{AD5B234A-CA03-4174-B94A-A8907492F014}" type="pres">
      <dgm:prSet presAssocID="{D776D100-499E-4886-A235-9EB34C38E93B}" presName="node" presStyleLbl="node1" presStyleIdx="3" presStyleCnt="5" custScaleX="110821" custScaleY="110821">
        <dgm:presLayoutVars>
          <dgm:bulletEnabled val="1"/>
        </dgm:presLayoutVars>
      </dgm:prSet>
      <dgm:spPr/>
    </dgm:pt>
    <dgm:pt modelId="{8C223F77-0A5B-49D5-8B23-B34E92D2BFC8}" type="pres">
      <dgm:prSet presAssocID="{3A5EF40B-3054-41A4-929C-18A6F83696C3}" presName="sibTrans" presStyleLbl="sibTrans2D1" presStyleIdx="3" presStyleCnt="5"/>
      <dgm:spPr/>
    </dgm:pt>
    <dgm:pt modelId="{7F0436D1-BF75-409B-9FA5-0957A410A55E}" type="pres">
      <dgm:prSet presAssocID="{3A5EF40B-3054-41A4-929C-18A6F83696C3}" presName="connectorText" presStyleLbl="sibTrans2D1" presStyleIdx="3" presStyleCnt="5"/>
      <dgm:spPr/>
    </dgm:pt>
    <dgm:pt modelId="{2609CB74-96CA-458C-B57D-3D8AA5333DF3}" type="pres">
      <dgm:prSet presAssocID="{88FA7E34-9782-445D-BBF5-DEDDD20F9DD9}" presName="node" presStyleLbl="node1" presStyleIdx="4" presStyleCnt="5" custScaleX="110821" custScaleY="110821">
        <dgm:presLayoutVars>
          <dgm:bulletEnabled val="1"/>
        </dgm:presLayoutVars>
      </dgm:prSet>
      <dgm:spPr/>
    </dgm:pt>
    <dgm:pt modelId="{0D5C3E23-C10A-4B26-8571-5F3799B46ECC}" type="pres">
      <dgm:prSet presAssocID="{71C9BB07-2542-4343-A091-EFF65840482C}" presName="sibTrans" presStyleLbl="sibTrans2D1" presStyleIdx="4" presStyleCnt="5"/>
      <dgm:spPr/>
    </dgm:pt>
    <dgm:pt modelId="{4F8F6DA3-04E9-408C-96D6-E376A592AED5}" type="pres">
      <dgm:prSet presAssocID="{71C9BB07-2542-4343-A091-EFF65840482C}" presName="connectorText" presStyleLbl="sibTrans2D1" presStyleIdx="4" presStyleCnt="5"/>
      <dgm:spPr/>
    </dgm:pt>
  </dgm:ptLst>
  <dgm:cxnLst>
    <dgm:cxn modelId="{F79CDC00-57CC-4055-AFEE-15C54D03657E}" type="presOf" srcId="{3A5EF40B-3054-41A4-929C-18A6F83696C3}" destId="{8C223F77-0A5B-49D5-8B23-B34E92D2BFC8}" srcOrd="0" destOrd="0" presId="urn:microsoft.com/office/officeart/2005/8/layout/cycle2"/>
    <dgm:cxn modelId="{E5224801-FFBB-43DB-B1D1-E435CC7039E6}" srcId="{29E7803C-6ED7-4078-843A-9D7DB93A7FDE}" destId="{88FA7E34-9782-445D-BBF5-DEDDD20F9DD9}" srcOrd="4" destOrd="0" parTransId="{A0FA77E5-4108-4F4C-844B-DF28C89BD446}" sibTransId="{71C9BB07-2542-4343-A091-EFF65840482C}"/>
    <dgm:cxn modelId="{9CA2AB07-4F70-47F8-A123-F9818C25C357}" type="presOf" srcId="{88FA7E34-9782-445D-BBF5-DEDDD20F9DD9}" destId="{2609CB74-96CA-458C-B57D-3D8AA5333DF3}" srcOrd="0" destOrd="0" presId="urn:microsoft.com/office/officeart/2005/8/layout/cycle2"/>
    <dgm:cxn modelId="{7A2C911C-D121-4EA0-94F6-5DD671FCA431}" type="presOf" srcId="{D776D100-499E-4886-A235-9EB34C38E93B}" destId="{AD5B234A-CA03-4174-B94A-A8907492F014}" srcOrd="0" destOrd="0" presId="urn:microsoft.com/office/officeart/2005/8/layout/cycle2"/>
    <dgm:cxn modelId="{C8669535-74E2-435F-9516-1F2995479431}" type="presOf" srcId="{BCC6275A-3BD6-4E15-8212-A863CCB39F19}" destId="{7FABE90D-4CE6-4C90-AC81-20C3030C562A}" srcOrd="0" destOrd="0" presId="urn:microsoft.com/office/officeart/2005/8/layout/cycle2"/>
    <dgm:cxn modelId="{A41FA26A-8DA6-4224-AB22-8E8A9A87DADE}" srcId="{29E7803C-6ED7-4078-843A-9D7DB93A7FDE}" destId="{D776D100-499E-4886-A235-9EB34C38E93B}" srcOrd="3" destOrd="0" parTransId="{AB18D505-83E6-406A-A37C-0DA3293B8CD8}" sibTransId="{3A5EF40B-3054-41A4-929C-18A6F83696C3}"/>
    <dgm:cxn modelId="{A1B26E4E-A30B-440F-9201-9C48020A527B}" type="presOf" srcId="{3A5EF40B-3054-41A4-929C-18A6F83696C3}" destId="{7F0436D1-BF75-409B-9FA5-0957A410A55E}" srcOrd="1" destOrd="0" presId="urn:microsoft.com/office/officeart/2005/8/layout/cycle2"/>
    <dgm:cxn modelId="{D4018254-7195-41D3-AC79-D65E5EF5AD49}" type="presOf" srcId="{9FFDA37F-392D-45E1-BFA9-81BC8811077B}" destId="{9E5B23E1-EDCB-4FF8-AB83-57F28B470F19}" srcOrd="1" destOrd="0" presId="urn:microsoft.com/office/officeart/2005/8/layout/cycle2"/>
    <dgm:cxn modelId="{104A6D7D-75D1-4480-92EC-0542AA40B3C0}" srcId="{29E7803C-6ED7-4078-843A-9D7DB93A7FDE}" destId="{951A8C94-B364-4723-BEDA-FFF0619B72DA}" srcOrd="2" destOrd="0" parTransId="{B47EFD74-ADFA-4A2B-A98B-F845AE888CF9}" sibTransId="{9FFDA37F-392D-45E1-BFA9-81BC8811077B}"/>
    <dgm:cxn modelId="{29B67A7D-DCD4-4D4A-85EC-2DE9BC2FA36D}" type="presOf" srcId="{951A8C94-B364-4723-BEDA-FFF0619B72DA}" destId="{F42FD7F5-2913-4786-9A46-9C035EDBA0F5}" srcOrd="0" destOrd="0" presId="urn:microsoft.com/office/officeart/2005/8/layout/cycle2"/>
    <dgm:cxn modelId="{44EB1F82-EC92-444D-9A13-7C0D8438EE17}" srcId="{29E7803C-6ED7-4078-843A-9D7DB93A7FDE}" destId="{BCC6275A-3BD6-4E15-8212-A863CCB39F19}" srcOrd="0" destOrd="0" parTransId="{04C60B80-0846-4EA2-BD0E-168D1D9539FD}" sibTransId="{C5CC74F0-B3A6-48AE-AA19-8F1564C0A3A1}"/>
    <dgm:cxn modelId="{5C3AB483-6AE7-47BD-A890-231391E8E209}" srcId="{29E7803C-6ED7-4078-843A-9D7DB93A7FDE}" destId="{E6C39FC0-A235-4D57-B01E-846904914725}" srcOrd="1" destOrd="0" parTransId="{FF76F860-408D-4503-BE5D-E69F548B36C8}" sibTransId="{06959944-EA08-4F86-9747-E9103647C748}"/>
    <dgm:cxn modelId="{0BAEDA89-681B-42C8-BF7C-02537FD4E17B}" type="presOf" srcId="{06959944-EA08-4F86-9747-E9103647C748}" destId="{CD0EDD51-152F-45B9-A116-0598FBBE5D3E}" srcOrd="0" destOrd="0" presId="urn:microsoft.com/office/officeart/2005/8/layout/cycle2"/>
    <dgm:cxn modelId="{99A3109A-7C9D-46B9-AF19-5A481CCC17C7}" type="presOf" srcId="{9FFDA37F-392D-45E1-BFA9-81BC8811077B}" destId="{12345C4A-08C5-432C-91C4-55C40DF761ED}" srcOrd="0" destOrd="0" presId="urn:microsoft.com/office/officeart/2005/8/layout/cycle2"/>
    <dgm:cxn modelId="{A43D22B8-C59C-4F1E-ABE4-731DDF2B6436}" type="presOf" srcId="{E6C39FC0-A235-4D57-B01E-846904914725}" destId="{07B8BBE5-85B9-4B4D-A768-C7AF9AB2CBCA}" srcOrd="0" destOrd="0" presId="urn:microsoft.com/office/officeart/2005/8/layout/cycle2"/>
    <dgm:cxn modelId="{DFC0DFB8-4A6B-4182-8422-E844091C1379}" type="presOf" srcId="{06959944-EA08-4F86-9747-E9103647C748}" destId="{6D02A82D-2230-4AAE-B186-E22110FEC45D}" srcOrd="1" destOrd="0" presId="urn:microsoft.com/office/officeart/2005/8/layout/cycle2"/>
    <dgm:cxn modelId="{6E95BEBC-EB79-4E1E-AC01-03908EABFFE3}" type="presOf" srcId="{71C9BB07-2542-4343-A091-EFF65840482C}" destId="{4F8F6DA3-04E9-408C-96D6-E376A592AED5}" srcOrd="1" destOrd="0" presId="urn:microsoft.com/office/officeart/2005/8/layout/cycle2"/>
    <dgm:cxn modelId="{FAA33CCC-C058-4469-8D79-AC4E87171241}" type="presOf" srcId="{71C9BB07-2542-4343-A091-EFF65840482C}" destId="{0D5C3E23-C10A-4B26-8571-5F3799B46ECC}" srcOrd="0" destOrd="0" presId="urn:microsoft.com/office/officeart/2005/8/layout/cycle2"/>
    <dgm:cxn modelId="{94FC77D2-5777-4C1F-B2B7-58C836D6A8E9}" type="presOf" srcId="{29E7803C-6ED7-4078-843A-9D7DB93A7FDE}" destId="{B29A1A15-402B-426C-9984-08AE88DCA010}" srcOrd="0" destOrd="0" presId="urn:microsoft.com/office/officeart/2005/8/layout/cycle2"/>
    <dgm:cxn modelId="{F91742EE-EF73-4D94-9C8B-EEA9DBD9BD74}" type="presOf" srcId="{C5CC74F0-B3A6-48AE-AA19-8F1564C0A3A1}" destId="{C5355BC1-11CF-49D5-902B-B1F0D90CA1A4}" srcOrd="0" destOrd="0" presId="urn:microsoft.com/office/officeart/2005/8/layout/cycle2"/>
    <dgm:cxn modelId="{5D14DAF3-9C18-4912-9BE6-A89BFBE90792}" type="presOf" srcId="{C5CC74F0-B3A6-48AE-AA19-8F1564C0A3A1}" destId="{87825A67-1E5A-4616-AF40-C945FE7227BF}" srcOrd="1" destOrd="0" presId="urn:microsoft.com/office/officeart/2005/8/layout/cycle2"/>
    <dgm:cxn modelId="{2FAF8C0D-6598-4D37-A185-22BD63922246}" type="presParOf" srcId="{B29A1A15-402B-426C-9984-08AE88DCA010}" destId="{7FABE90D-4CE6-4C90-AC81-20C3030C562A}" srcOrd="0" destOrd="0" presId="urn:microsoft.com/office/officeart/2005/8/layout/cycle2"/>
    <dgm:cxn modelId="{A5AC959C-C642-47FE-A49E-6A95FBD60270}" type="presParOf" srcId="{B29A1A15-402B-426C-9984-08AE88DCA010}" destId="{C5355BC1-11CF-49D5-902B-B1F0D90CA1A4}" srcOrd="1" destOrd="0" presId="urn:microsoft.com/office/officeart/2005/8/layout/cycle2"/>
    <dgm:cxn modelId="{32D2C14E-2007-4D28-A4E6-12596BAD2446}" type="presParOf" srcId="{C5355BC1-11CF-49D5-902B-B1F0D90CA1A4}" destId="{87825A67-1E5A-4616-AF40-C945FE7227BF}" srcOrd="0" destOrd="0" presId="urn:microsoft.com/office/officeart/2005/8/layout/cycle2"/>
    <dgm:cxn modelId="{0E2018FE-52E4-4A5B-802C-9FC991FDC57F}" type="presParOf" srcId="{B29A1A15-402B-426C-9984-08AE88DCA010}" destId="{07B8BBE5-85B9-4B4D-A768-C7AF9AB2CBCA}" srcOrd="2" destOrd="0" presId="urn:microsoft.com/office/officeart/2005/8/layout/cycle2"/>
    <dgm:cxn modelId="{964AA542-EE00-45B1-B6EC-201977B039DF}" type="presParOf" srcId="{B29A1A15-402B-426C-9984-08AE88DCA010}" destId="{CD0EDD51-152F-45B9-A116-0598FBBE5D3E}" srcOrd="3" destOrd="0" presId="urn:microsoft.com/office/officeart/2005/8/layout/cycle2"/>
    <dgm:cxn modelId="{EE5E856E-B915-4B82-91D7-3B6CA59A7CBA}" type="presParOf" srcId="{CD0EDD51-152F-45B9-A116-0598FBBE5D3E}" destId="{6D02A82D-2230-4AAE-B186-E22110FEC45D}" srcOrd="0" destOrd="0" presId="urn:microsoft.com/office/officeart/2005/8/layout/cycle2"/>
    <dgm:cxn modelId="{BF88C87A-2C4D-4D8F-8B15-6BB80340D317}" type="presParOf" srcId="{B29A1A15-402B-426C-9984-08AE88DCA010}" destId="{F42FD7F5-2913-4786-9A46-9C035EDBA0F5}" srcOrd="4" destOrd="0" presId="urn:microsoft.com/office/officeart/2005/8/layout/cycle2"/>
    <dgm:cxn modelId="{4DA4C425-4A2A-4FA5-8B51-F679CF0A4F0D}" type="presParOf" srcId="{B29A1A15-402B-426C-9984-08AE88DCA010}" destId="{12345C4A-08C5-432C-91C4-55C40DF761ED}" srcOrd="5" destOrd="0" presId="urn:microsoft.com/office/officeart/2005/8/layout/cycle2"/>
    <dgm:cxn modelId="{E6C4554B-E436-4357-9C89-A52C03613B10}" type="presParOf" srcId="{12345C4A-08C5-432C-91C4-55C40DF761ED}" destId="{9E5B23E1-EDCB-4FF8-AB83-57F28B470F19}" srcOrd="0" destOrd="0" presId="urn:microsoft.com/office/officeart/2005/8/layout/cycle2"/>
    <dgm:cxn modelId="{178A4D91-4C1F-47C5-B800-0B7305149D37}" type="presParOf" srcId="{B29A1A15-402B-426C-9984-08AE88DCA010}" destId="{AD5B234A-CA03-4174-B94A-A8907492F014}" srcOrd="6" destOrd="0" presId="urn:microsoft.com/office/officeart/2005/8/layout/cycle2"/>
    <dgm:cxn modelId="{A00FD0AE-008C-42BE-B812-5900FE8D4C1D}" type="presParOf" srcId="{B29A1A15-402B-426C-9984-08AE88DCA010}" destId="{8C223F77-0A5B-49D5-8B23-B34E92D2BFC8}" srcOrd="7" destOrd="0" presId="urn:microsoft.com/office/officeart/2005/8/layout/cycle2"/>
    <dgm:cxn modelId="{98EEE9C9-D572-45C0-ACFF-FC870896C72B}" type="presParOf" srcId="{8C223F77-0A5B-49D5-8B23-B34E92D2BFC8}" destId="{7F0436D1-BF75-409B-9FA5-0957A410A55E}" srcOrd="0" destOrd="0" presId="urn:microsoft.com/office/officeart/2005/8/layout/cycle2"/>
    <dgm:cxn modelId="{A15076F5-8346-4BF5-8D81-20A3C7442A20}" type="presParOf" srcId="{B29A1A15-402B-426C-9984-08AE88DCA010}" destId="{2609CB74-96CA-458C-B57D-3D8AA5333DF3}" srcOrd="8" destOrd="0" presId="urn:microsoft.com/office/officeart/2005/8/layout/cycle2"/>
    <dgm:cxn modelId="{78BBB5C7-E600-40DC-B516-6D72001DD8F0}" type="presParOf" srcId="{B29A1A15-402B-426C-9984-08AE88DCA010}" destId="{0D5C3E23-C10A-4B26-8571-5F3799B46ECC}" srcOrd="9" destOrd="0" presId="urn:microsoft.com/office/officeart/2005/8/layout/cycle2"/>
    <dgm:cxn modelId="{075EBBE1-5536-4394-A17D-F749600D0F6A}" type="presParOf" srcId="{0D5C3E23-C10A-4B26-8571-5F3799B46ECC}" destId="{4F8F6DA3-04E9-408C-96D6-E376A592AED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E7803C-6ED7-4078-843A-9D7DB93A7FDE}"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tr-TR"/>
        </a:p>
      </dgm:t>
    </dgm:pt>
    <dgm:pt modelId="{BCC6275A-3BD6-4E15-8212-A863CCB39F19}">
      <dgm:prSet phldrT="[Text]" custT="1"/>
      <dgm:spPr/>
      <dgm:t>
        <a:bodyPr/>
        <a:lstStyle/>
        <a:p>
          <a:r>
            <a:rPr lang="tr-TR" sz="1800" b="1" dirty="0">
              <a:latin typeface="Century Gothic" panose="020B0502020202020204" pitchFamily="34" charset="0"/>
            </a:rPr>
            <a:t>PROBLEMİ BELİRLEME</a:t>
          </a:r>
        </a:p>
      </dgm:t>
    </dgm:pt>
    <dgm:pt modelId="{04C60B80-0846-4EA2-BD0E-168D1D9539FD}" type="parTrans" cxnId="{44EB1F82-EC92-444D-9A13-7C0D8438EE17}">
      <dgm:prSet/>
      <dgm:spPr/>
      <dgm:t>
        <a:bodyPr/>
        <a:lstStyle/>
        <a:p>
          <a:endParaRPr lang="tr-TR" sz="1800" b="1"/>
        </a:p>
      </dgm:t>
    </dgm:pt>
    <dgm:pt modelId="{C5CC74F0-B3A6-48AE-AA19-8F1564C0A3A1}" type="sibTrans" cxnId="{44EB1F82-EC92-444D-9A13-7C0D8438EE17}">
      <dgm:prSet custT="1"/>
      <dgm:spPr/>
      <dgm:t>
        <a:bodyPr/>
        <a:lstStyle/>
        <a:p>
          <a:endParaRPr lang="tr-TR" sz="1800" b="1"/>
        </a:p>
      </dgm:t>
    </dgm:pt>
    <dgm:pt modelId="{951A8C94-B364-4723-BEDA-FFF0619B72DA}">
      <dgm:prSet phldrT="[Text]" custT="1"/>
      <dgm:spPr/>
      <dgm:t>
        <a:bodyPr/>
        <a:lstStyle/>
        <a:p>
          <a:r>
            <a:rPr lang="tr-TR" sz="1500" b="1" dirty="0">
              <a:latin typeface="Century Gothic" panose="020B0502020202020204" pitchFamily="34" charset="0"/>
            </a:rPr>
            <a:t>DEĞERLENDİRME VE UYGUN ALTERNATİF SEÇME</a:t>
          </a:r>
        </a:p>
      </dgm:t>
    </dgm:pt>
    <dgm:pt modelId="{B47EFD74-ADFA-4A2B-A98B-F845AE888CF9}" type="parTrans" cxnId="{104A6D7D-75D1-4480-92EC-0542AA40B3C0}">
      <dgm:prSet/>
      <dgm:spPr/>
      <dgm:t>
        <a:bodyPr/>
        <a:lstStyle/>
        <a:p>
          <a:endParaRPr lang="tr-TR" sz="1800" b="1"/>
        </a:p>
      </dgm:t>
    </dgm:pt>
    <dgm:pt modelId="{9FFDA37F-392D-45E1-BFA9-81BC8811077B}" type="sibTrans" cxnId="{104A6D7D-75D1-4480-92EC-0542AA40B3C0}">
      <dgm:prSet custT="1"/>
      <dgm:spPr/>
      <dgm:t>
        <a:bodyPr/>
        <a:lstStyle/>
        <a:p>
          <a:endParaRPr lang="tr-TR" sz="1800" b="1"/>
        </a:p>
      </dgm:t>
    </dgm:pt>
    <dgm:pt modelId="{D776D100-499E-4886-A235-9EB34C38E93B}">
      <dgm:prSet phldrT="[Text]" custT="1"/>
      <dgm:spPr/>
      <dgm:t>
        <a:bodyPr/>
        <a:lstStyle/>
        <a:p>
          <a:r>
            <a:rPr lang="tr-TR" sz="1800" b="1" dirty="0">
              <a:latin typeface="Century Gothic" panose="020B0502020202020204" pitchFamily="34" charset="0"/>
            </a:rPr>
            <a:t>SEÇİLEN ALTERNATİ UYGULAMA</a:t>
          </a:r>
        </a:p>
      </dgm:t>
    </dgm:pt>
    <dgm:pt modelId="{AB18D505-83E6-406A-A37C-0DA3293B8CD8}" type="parTrans" cxnId="{A41FA26A-8DA6-4224-AB22-8E8A9A87DADE}">
      <dgm:prSet/>
      <dgm:spPr/>
      <dgm:t>
        <a:bodyPr/>
        <a:lstStyle/>
        <a:p>
          <a:endParaRPr lang="tr-TR" sz="1800" b="1"/>
        </a:p>
      </dgm:t>
    </dgm:pt>
    <dgm:pt modelId="{3A5EF40B-3054-41A4-929C-18A6F83696C3}" type="sibTrans" cxnId="{A41FA26A-8DA6-4224-AB22-8E8A9A87DADE}">
      <dgm:prSet custT="1"/>
      <dgm:spPr/>
      <dgm:t>
        <a:bodyPr/>
        <a:lstStyle/>
        <a:p>
          <a:endParaRPr lang="tr-TR" sz="1800" b="1"/>
        </a:p>
      </dgm:t>
    </dgm:pt>
    <dgm:pt modelId="{E6C39FC0-A235-4D57-B01E-846904914725}">
      <dgm:prSet custT="1"/>
      <dgm:spPr/>
      <dgm:t>
        <a:bodyPr/>
        <a:lstStyle/>
        <a:p>
          <a:r>
            <a:rPr lang="tr-TR" sz="1600" b="1" dirty="0">
              <a:latin typeface="Century Gothic" panose="020B0502020202020204" pitchFamily="34" charset="0"/>
            </a:rPr>
            <a:t>ALTERNATİF ÇÖZÜM YOLLARI GELİŞTİRME</a:t>
          </a:r>
        </a:p>
      </dgm:t>
    </dgm:pt>
    <dgm:pt modelId="{FF76F860-408D-4503-BE5D-E69F548B36C8}" type="parTrans" cxnId="{5C3AB483-6AE7-47BD-A890-231391E8E209}">
      <dgm:prSet/>
      <dgm:spPr/>
      <dgm:t>
        <a:bodyPr/>
        <a:lstStyle/>
        <a:p>
          <a:endParaRPr lang="tr-TR" sz="1800" b="1"/>
        </a:p>
      </dgm:t>
    </dgm:pt>
    <dgm:pt modelId="{06959944-EA08-4F86-9747-E9103647C748}" type="sibTrans" cxnId="{5C3AB483-6AE7-47BD-A890-231391E8E209}">
      <dgm:prSet custT="1"/>
      <dgm:spPr/>
      <dgm:t>
        <a:bodyPr/>
        <a:lstStyle/>
        <a:p>
          <a:endParaRPr lang="tr-TR" sz="1800" b="1"/>
        </a:p>
      </dgm:t>
    </dgm:pt>
    <dgm:pt modelId="{88FA7E34-9782-445D-BBF5-DEDDD20F9DD9}">
      <dgm:prSet custT="1"/>
      <dgm:spPr/>
      <dgm:t>
        <a:bodyPr/>
        <a:lstStyle/>
        <a:p>
          <a:pPr algn="ctr"/>
          <a:r>
            <a:rPr lang="tr-TR" sz="1800" b="1" dirty="0">
              <a:latin typeface="Century Gothic" panose="020B0502020202020204" pitchFamily="34" charset="0"/>
            </a:rPr>
            <a:t>İZLEME VE DEĞERLENDİRME</a:t>
          </a:r>
        </a:p>
      </dgm:t>
    </dgm:pt>
    <dgm:pt modelId="{A0FA77E5-4108-4F4C-844B-DF28C89BD446}" type="parTrans" cxnId="{E5224801-FFBB-43DB-B1D1-E435CC7039E6}">
      <dgm:prSet/>
      <dgm:spPr/>
      <dgm:t>
        <a:bodyPr/>
        <a:lstStyle/>
        <a:p>
          <a:endParaRPr lang="tr-TR" sz="1800" b="1"/>
        </a:p>
      </dgm:t>
    </dgm:pt>
    <dgm:pt modelId="{71C9BB07-2542-4343-A091-EFF65840482C}" type="sibTrans" cxnId="{E5224801-FFBB-43DB-B1D1-E435CC7039E6}">
      <dgm:prSet custT="1"/>
      <dgm:spPr/>
      <dgm:t>
        <a:bodyPr/>
        <a:lstStyle/>
        <a:p>
          <a:endParaRPr lang="tr-TR" sz="1800" b="1"/>
        </a:p>
      </dgm:t>
    </dgm:pt>
    <dgm:pt modelId="{B29A1A15-402B-426C-9984-08AE88DCA010}" type="pres">
      <dgm:prSet presAssocID="{29E7803C-6ED7-4078-843A-9D7DB93A7FDE}" presName="cycle" presStyleCnt="0">
        <dgm:presLayoutVars>
          <dgm:dir/>
          <dgm:resizeHandles val="exact"/>
        </dgm:presLayoutVars>
      </dgm:prSet>
      <dgm:spPr/>
    </dgm:pt>
    <dgm:pt modelId="{7FABE90D-4CE6-4C90-AC81-20C3030C562A}" type="pres">
      <dgm:prSet presAssocID="{BCC6275A-3BD6-4E15-8212-A863CCB39F19}" presName="node" presStyleLbl="node1" presStyleIdx="0" presStyleCnt="5" custScaleX="110821" custScaleY="110821">
        <dgm:presLayoutVars>
          <dgm:bulletEnabled val="1"/>
        </dgm:presLayoutVars>
      </dgm:prSet>
      <dgm:spPr/>
    </dgm:pt>
    <dgm:pt modelId="{C5355BC1-11CF-49D5-902B-B1F0D90CA1A4}" type="pres">
      <dgm:prSet presAssocID="{C5CC74F0-B3A6-48AE-AA19-8F1564C0A3A1}" presName="sibTrans" presStyleLbl="sibTrans2D1" presStyleIdx="0" presStyleCnt="5"/>
      <dgm:spPr/>
    </dgm:pt>
    <dgm:pt modelId="{87825A67-1E5A-4616-AF40-C945FE7227BF}" type="pres">
      <dgm:prSet presAssocID="{C5CC74F0-B3A6-48AE-AA19-8F1564C0A3A1}" presName="connectorText" presStyleLbl="sibTrans2D1" presStyleIdx="0" presStyleCnt="5"/>
      <dgm:spPr/>
    </dgm:pt>
    <dgm:pt modelId="{07B8BBE5-85B9-4B4D-A768-C7AF9AB2CBCA}" type="pres">
      <dgm:prSet presAssocID="{E6C39FC0-A235-4D57-B01E-846904914725}" presName="node" presStyleLbl="node1" presStyleIdx="1" presStyleCnt="5" custScaleX="110821" custScaleY="110821">
        <dgm:presLayoutVars>
          <dgm:bulletEnabled val="1"/>
        </dgm:presLayoutVars>
      </dgm:prSet>
      <dgm:spPr/>
    </dgm:pt>
    <dgm:pt modelId="{CD0EDD51-152F-45B9-A116-0598FBBE5D3E}" type="pres">
      <dgm:prSet presAssocID="{06959944-EA08-4F86-9747-E9103647C748}" presName="sibTrans" presStyleLbl="sibTrans2D1" presStyleIdx="1" presStyleCnt="5"/>
      <dgm:spPr/>
    </dgm:pt>
    <dgm:pt modelId="{6D02A82D-2230-4AAE-B186-E22110FEC45D}" type="pres">
      <dgm:prSet presAssocID="{06959944-EA08-4F86-9747-E9103647C748}" presName="connectorText" presStyleLbl="sibTrans2D1" presStyleIdx="1" presStyleCnt="5"/>
      <dgm:spPr/>
    </dgm:pt>
    <dgm:pt modelId="{F42FD7F5-2913-4786-9A46-9C035EDBA0F5}" type="pres">
      <dgm:prSet presAssocID="{951A8C94-B364-4723-BEDA-FFF0619B72DA}" presName="node" presStyleLbl="node1" presStyleIdx="2" presStyleCnt="5" custScaleX="110821" custScaleY="110821">
        <dgm:presLayoutVars>
          <dgm:bulletEnabled val="1"/>
        </dgm:presLayoutVars>
      </dgm:prSet>
      <dgm:spPr/>
    </dgm:pt>
    <dgm:pt modelId="{12345C4A-08C5-432C-91C4-55C40DF761ED}" type="pres">
      <dgm:prSet presAssocID="{9FFDA37F-392D-45E1-BFA9-81BC8811077B}" presName="sibTrans" presStyleLbl="sibTrans2D1" presStyleIdx="2" presStyleCnt="5"/>
      <dgm:spPr/>
    </dgm:pt>
    <dgm:pt modelId="{9E5B23E1-EDCB-4FF8-AB83-57F28B470F19}" type="pres">
      <dgm:prSet presAssocID="{9FFDA37F-392D-45E1-BFA9-81BC8811077B}" presName="connectorText" presStyleLbl="sibTrans2D1" presStyleIdx="2" presStyleCnt="5"/>
      <dgm:spPr/>
    </dgm:pt>
    <dgm:pt modelId="{AD5B234A-CA03-4174-B94A-A8907492F014}" type="pres">
      <dgm:prSet presAssocID="{D776D100-499E-4886-A235-9EB34C38E93B}" presName="node" presStyleLbl="node1" presStyleIdx="3" presStyleCnt="5" custScaleX="110821" custScaleY="110821">
        <dgm:presLayoutVars>
          <dgm:bulletEnabled val="1"/>
        </dgm:presLayoutVars>
      </dgm:prSet>
      <dgm:spPr/>
    </dgm:pt>
    <dgm:pt modelId="{8C223F77-0A5B-49D5-8B23-B34E92D2BFC8}" type="pres">
      <dgm:prSet presAssocID="{3A5EF40B-3054-41A4-929C-18A6F83696C3}" presName="sibTrans" presStyleLbl="sibTrans2D1" presStyleIdx="3" presStyleCnt="5"/>
      <dgm:spPr/>
    </dgm:pt>
    <dgm:pt modelId="{7F0436D1-BF75-409B-9FA5-0957A410A55E}" type="pres">
      <dgm:prSet presAssocID="{3A5EF40B-3054-41A4-929C-18A6F83696C3}" presName="connectorText" presStyleLbl="sibTrans2D1" presStyleIdx="3" presStyleCnt="5"/>
      <dgm:spPr/>
    </dgm:pt>
    <dgm:pt modelId="{2609CB74-96CA-458C-B57D-3D8AA5333DF3}" type="pres">
      <dgm:prSet presAssocID="{88FA7E34-9782-445D-BBF5-DEDDD20F9DD9}" presName="node" presStyleLbl="node1" presStyleIdx="4" presStyleCnt="5" custScaleX="110821" custScaleY="110821">
        <dgm:presLayoutVars>
          <dgm:bulletEnabled val="1"/>
        </dgm:presLayoutVars>
      </dgm:prSet>
      <dgm:spPr/>
    </dgm:pt>
    <dgm:pt modelId="{0D5C3E23-C10A-4B26-8571-5F3799B46ECC}" type="pres">
      <dgm:prSet presAssocID="{71C9BB07-2542-4343-A091-EFF65840482C}" presName="sibTrans" presStyleLbl="sibTrans2D1" presStyleIdx="4" presStyleCnt="5"/>
      <dgm:spPr/>
    </dgm:pt>
    <dgm:pt modelId="{4F8F6DA3-04E9-408C-96D6-E376A592AED5}" type="pres">
      <dgm:prSet presAssocID="{71C9BB07-2542-4343-A091-EFF65840482C}" presName="connectorText" presStyleLbl="sibTrans2D1" presStyleIdx="4" presStyleCnt="5"/>
      <dgm:spPr/>
    </dgm:pt>
  </dgm:ptLst>
  <dgm:cxnLst>
    <dgm:cxn modelId="{F79CDC00-57CC-4055-AFEE-15C54D03657E}" type="presOf" srcId="{3A5EF40B-3054-41A4-929C-18A6F83696C3}" destId="{8C223F77-0A5B-49D5-8B23-B34E92D2BFC8}" srcOrd="0" destOrd="0" presId="urn:microsoft.com/office/officeart/2005/8/layout/cycle2"/>
    <dgm:cxn modelId="{E5224801-FFBB-43DB-B1D1-E435CC7039E6}" srcId="{29E7803C-6ED7-4078-843A-9D7DB93A7FDE}" destId="{88FA7E34-9782-445D-BBF5-DEDDD20F9DD9}" srcOrd="4" destOrd="0" parTransId="{A0FA77E5-4108-4F4C-844B-DF28C89BD446}" sibTransId="{71C9BB07-2542-4343-A091-EFF65840482C}"/>
    <dgm:cxn modelId="{9CA2AB07-4F70-47F8-A123-F9818C25C357}" type="presOf" srcId="{88FA7E34-9782-445D-BBF5-DEDDD20F9DD9}" destId="{2609CB74-96CA-458C-B57D-3D8AA5333DF3}" srcOrd="0" destOrd="0" presId="urn:microsoft.com/office/officeart/2005/8/layout/cycle2"/>
    <dgm:cxn modelId="{7A2C911C-D121-4EA0-94F6-5DD671FCA431}" type="presOf" srcId="{D776D100-499E-4886-A235-9EB34C38E93B}" destId="{AD5B234A-CA03-4174-B94A-A8907492F014}" srcOrd="0" destOrd="0" presId="urn:microsoft.com/office/officeart/2005/8/layout/cycle2"/>
    <dgm:cxn modelId="{C8669535-74E2-435F-9516-1F2995479431}" type="presOf" srcId="{BCC6275A-3BD6-4E15-8212-A863CCB39F19}" destId="{7FABE90D-4CE6-4C90-AC81-20C3030C562A}" srcOrd="0" destOrd="0" presId="urn:microsoft.com/office/officeart/2005/8/layout/cycle2"/>
    <dgm:cxn modelId="{A41FA26A-8DA6-4224-AB22-8E8A9A87DADE}" srcId="{29E7803C-6ED7-4078-843A-9D7DB93A7FDE}" destId="{D776D100-499E-4886-A235-9EB34C38E93B}" srcOrd="3" destOrd="0" parTransId="{AB18D505-83E6-406A-A37C-0DA3293B8CD8}" sibTransId="{3A5EF40B-3054-41A4-929C-18A6F83696C3}"/>
    <dgm:cxn modelId="{A1B26E4E-A30B-440F-9201-9C48020A527B}" type="presOf" srcId="{3A5EF40B-3054-41A4-929C-18A6F83696C3}" destId="{7F0436D1-BF75-409B-9FA5-0957A410A55E}" srcOrd="1" destOrd="0" presId="urn:microsoft.com/office/officeart/2005/8/layout/cycle2"/>
    <dgm:cxn modelId="{D4018254-7195-41D3-AC79-D65E5EF5AD49}" type="presOf" srcId="{9FFDA37F-392D-45E1-BFA9-81BC8811077B}" destId="{9E5B23E1-EDCB-4FF8-AB83-57F28B470F19}" srcOrd="1" destOrd="0" presId="urn:microsoft.com/office/officeart/2005/8/layout/cycle2"/>
    <dgm:cxn modelId="{104A6D7D-75D1-4480-92EC-0542AA40B3C0}" srcId="{29E7803C-6ED7-4078-843A-9D7DB93A7FDE}" destId="{951A8C94-B364-4723-BEDA-FFF0619B72DA}" srcOrd="2" destOrd="0" parTransId="{B47EFD74-ADFA-4A2B-A98B-F845AE888CF9}" sibTransId="{9FFDA37F-392D-45E1-BFA9-81BC8811077B}"/>
    <dgm:cxn modelId="{29B67A7D-DCD4-4D4A-85EC-2DE9BC2FA36D}" type="presOf" srcId="{951A8C94-B364-4723-BEDA-FFF0619B72DA}" destId="{F42FD7F5-2913-4786-9A46-9C035EDBA0F5}" srcOrd="0" destOrd="0" presId="urn:microsoft.com/office/officeart/2005/8/layout/cycle2"/>
    <dgm:cxn modelId="{44EB1F82-EC92-444D-9A13-7C0D8438EE17}" srcId="{29E7803C-6ED7-4078-843A-9D7DB93A7FDE}" destId="{BCC6275A-3BD6-4E15-8212-A863CCB39F19}" srcOrd="0" destOrd="0" parTransId="{04C60B80-0846-4EA2-BD0E-168D1D9539FD}" sibTransId="{C5CC74F0-B3A6-48AE-AA19-8F1564C0A3A1}"/>
    <dgm:cxn modelId="{5C3AB483-6AE7-47BD-A890-231391E8E209}" srcId="{29E7803C-6ED7-4078-843A-9D7DB93A7FDE}" destId="{E6C39FC0-A235-4D57-B01E-846904914725}" srcOrd="1" destOrd="0" parTransId="{FF76F860-408D-4503-BE5D-E69F548B36C8}" sibTransId="{06959944-EA08-4F86-9747-E9103647C748}"/>
    <dgm:cxn modelId="{0BAEDA89-681B-42C8-BF7C-02537FD4E17B}" type="presOf" srcId="{06959944-EA08-4F86-9747-E9103647C748}" destId="{CD0EDD51-152F-45B9-A116-0598FBBE5D3E}" srcOrd="0" destOrd="0" presId="urn:microsoft.com/office/officeart/2005/8/layout/cycle2"/>
    <dgm:cxn modelId="{99A3109A-7C9D-46B9-AF19-5A481CCC17C7}" type="presOf" srcId="{9FFDA37F-392D-45E1-BFA9-81BC8811077B}" destId="{12345C4A-08C5-432C-91C4-55C40DF761ED}" srcOrd="0" destOrd="0" presId="urn:microsoft.com/office/officeart/2005/8/layout/cycle2"/>
    <dgm:cxn modelId="{A43D22B8-C59C-4F1E-ABE4-731DDF2B6436}" type="presOf" srcId="{E6C39FC0-A235-4D57-B01E-846904914725}" destId="{07B8BBE5-85B9-4B4D-A768-C7AF9AB2CBCA}" srcOrd="0" destOrd="0" presId="urn:microsoft.com/office/officeart/2005/8/layout/cycle2"/>
    <dgm:cxn modelId="{DFC0DFB8-4A6B-4182-8422-E844091C1379}" type="presOf" srcId="{06959944-EA08-4F86-9747-E9103647C748}" destId="{6D02A82D-2230-4AAE-B186-E22110FEC45D}" srcOrd="1" destOrd="0" presId="urn:microsoft.com/office/officeart/2005/8/layout/cycle2"/>
    <dgm:cxn modelId="{6E95BEBC-EB79-4E1E-AC01-03908EABFFE3}" type="presOf" srcId="{71C9BB07-2542-4343-A091-EFF65840482C}" destId="{4F8F6DA3-04E9-408C-96D6-E376A592AED5}" srcOrd="1" destOrd="0" presId="urn:microsoft.com/office/officeart/2005/8/layout/cycle2"/>
    <dgm:cxn modelId="{FAA33CCC-C058-4469-8D79-AC4E87171241}" type="presOf" srcId="{71C9BB07-2542-4343-A091-EFF65840482C}" destId="{0D5C3E23-C10A-4B26-8571-5F3799B46ECC}" srcOrd="0" destOrd="0" presId="urn:microsoft.com/office/officeart/2005/8/layout/cycle2"/>
    <dgm:cxn modelId="{94FC77D2-5777-4C1F-B2B7-58C836D6A8E9}" type="presOf" srcId="{29E7803C-6ED7-4078-843A-9D7DB93A7FDE}" destId="{B29A1A15-402B-426C-9984-08AE88DCA010}" srcOrd="0" destOrd="0" presId="urn:microsoft.com/office/officeart/2005/8/layout/cycle2"/>
    <dgm:cxn modelId="{F91742EE-EF73-4D94-9C8B-EEA9DBD9BD74}" type="presOf" srcId="{C5CC74F0-B3A6-48AE-AA19-8F1564C0A3A1}" destId="{C5355BC1-11CF-49D5-902B-B1F0D90CA1A4}" srcOrd="0" destOrd="0" presId="urn:microsoft.com/office/officeart/2005/8/layout/cycle2"/>
    <dgm:cxn modelId="{5D14DAF3-9C18-4912-9BE6-A89BFBE90792}" type="presOf" srcId="{C5CC74F0-B3A6-48AE-AA19-8F1564C0A3A1}" destId="{87825A67-1E5A-4616-AF40-C945FE7227BF}" srcOrd="1" destOrd="0" presId="urn:microsoft.com/office/officeart/2005/8/layout/cycle2"/>
    <dgm:cxn modelId="{2FAF8C0D-6598-4D37-A185-22BD63922246}" type="presParOf" srcId="{B29A1A15-402B-426C-9984-08AE88DCA010}" destId="{7FABE90D-4CE6-4C90-AC81-20C3030C562A}" srcOrd="0" destOrd="0" presId="urn:microsoft.com/office/officeart/2005/8/layout/cycle2"/>
    <dgm:cxn modelId="{A5AC959C-C642-47FE-A49E-6A95FBD60270}" type="presParOf" srcId="{B29A1A15-402B-426C-9984-08AE88DCA010}" destId="{C5355BC1-11CF-49D5-902B-B1F0D90CA1A4}" srcOrd="1" destOrd="0" presId="urn:microsoft.com/office/officeart/2005/8/layout/cycle2"/>
    <dgm:cxn modelId="{32D2C14E-2007-4D28-A4E6-12596BAD2446}" type="presParOf" srcId="{C5355BC1-11CF-49D5-902B-B1F0D90CA1A4}" destId="{87825A67-1E5A-4616-AF40-C945FE7227BF}" srcOrd="0" destOrd="0" presId="urn:microsoft.com/office/officeart/2005/8/layout/cycle2"/>
    <dgm:cxn modelId="{0E2018FE-52E4-4A5B-802C-9FC991FDC57F}" type="presParOf" srcId="{B29A1A15-402B-426C-9984-08AE88DCA010}" destId="{07B8BBE5-85B9-4B4D-A768-C7AF9AB2CBCA}" srcOrd="2" destOrd="0" presId="urn:microsoft.com/office/officeart/2005/8/layout/cycle2"/>
    <dgm:cxn modelId="{964AA542-EE00-45B1-B6EC-201977B039DF}" type="presParOf" srcId="{B29A1A15-402B-426C-9984-08AE88DCA010}" destId="{CD0EDD51-152F-45B9-A116-0598FBBE5D3E}" srcOrd="3" destOrd="0" presId="urn:microsoft.com/office/officeart/2005/8/layout/cycle2"/>
    <dgm:cxn modelId="{EE5E856E-B915-4B82-91D7-3B6CA59A7CBA}" type="presParOf" srcId="{CD0EDD51-152F-45B9-A116-0598FBBE5D3E}" destId="{6D02A82D-2230-4AAE-B186-E22110FEC45D}" srcOrd="0" destOrd="0" presId="urn:microsoft.com/office/officeart/2005/8/layout/cycle2"/>
    <dgm:cxn modelId="{BF88C87A-2C4D-4D8F-8B15-6BB80340D317}" type="presParOf" srcId="{B29A1A15-402B-426C-9984-08AE88DCA010}" destId="{F42FD7F5-2913-4786-9A46-9C035EDBA0F5}" srcOrd="4" destOrd="0" presId="urn:microsoft.com/office/officeart/2005/8/layout/cycle2"/>
    <dgm:cxn modelId="{4DA4C425-4A2A-4FA5-8B51-F679CF0A4F0D}" type="presParOf" srcId="{B29A1A15-402B-426C-9984-08AE88DCA010}" destId="{12345C4A-08C5-432C-91C4-55C40DF761ED}" srcOrd="5" destOrd="0" presId="urn:microsoft.com/office/officeart/2005/8/layout/cycle2"/>
    <dgm:cxn modelId="{E6C4554B-E436-4357-9C89-A52C03613B10}" type="presParOf" srcId="{12345C4A-08C5-432C-91C4-55C40DF761ED}" destId="{9E5B23E1-EDCB-4FF8-AB83-57F28B470F19}" srcOrd="0" destOrd="0" presId="urn:microsoft.com/office/officeart/2005/8/layout/cycle2"/>
    <dgm:cxn modelId="{178A4D91-4C1F-47C5-B800-0B7305149D37}" type="presParOf" srcId="{B29A1A15-402B-426C-9984-08AE88DCA010}" destId="{AD5B234A-CA03-4174-B94A-A8907492F014}" srcOrd="6" destOrd="0" presId="urn:microsoft.com/office/officeart/2005/8/layout/cycle2"/>
    <dgm:cxn modelId="{A00FD0AE-008C-42BE-B812-5900FE8D4C1D}" type="presParOf" srcId="{B29A1A15-402B-426C-9984-08AE88DCA010}" destId="{8C223F77-0A5B-49D5-8B23-B34E92D2BFC8}" srcOrd="7" destOrd="0" presId="urn:microsoft.com/office/officeart/2005/8/layout/cycle2"/>
    <dgm:cxn modelId="{98EEE9C9-D572-45C0-ACFF-FC870896C72B}" type="presParOf" srcId="{8C223F77-0A5B-49D5-8B23-B34E92D2BFC8}" destId="{7F0436D1-BF75-409B-9FA5-0957A410A55E}" srcOrd="0" destOrd="0" presId="urn:microsoft.com/office/officeart/2005/8/layout/cycle2"/>
    <dgm:cxn modelId="{A15076F5-8346-4BF5-8D81-20A3C7442A20}" type="presParOf" srcId="{B29A1A15-402B-426C-9984-08AE88DCA010}" destId="{2609CB74-96CA-458C-B57D-3D8AA5333DF3}" srcOrd="8" destOrd="0" presId="urn:microsoft.com/office/officeart/2005/8/layout/cycle2"/>
    <dgm:cxn modelId="{78BBB5C7-E600-40DC-B516-6D72001DD8F0}" type="presParOf" srcId="{B29A1A15-402B-426C-9984-08AE88DCA010}" destId="{0D5C3E23-C10A-4B26-8571-5F3799B46ECC}" srcOrd="9" destOrd="0" presId="urn:microsoft.com/office/officeart/2005/8/layout/cycle2"/>
    <dgm:cxn modelId="{075EBBE1-5536-4394-A17D-F749600D0F6A}" type="presParOf" srcId="{0D5C3E23-C10A-4B26-8571-5F3799B46ECC}" destId="{4F8F6DA3-04E9-408C-96D6-E376A592AED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E7803C-6ED7-4078-843A-9D7DB93A7FDE}"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tr-TR"/>
        </a:p>
      </dgm:t>
    </dgm:pt>
    <dgm:pt modelId="{BCC6275A-3BD6-4E15-8212-A863CCB39F19}">
      <dgm:prSet phldrT="[Text]" custT="1"/>
      <dgm:spPr/>
      <dgm:t>
        <a:bodyPr/>
        <a:lstStyle/>
        <a:p>
          <a:r>
            <a:rPr lang="tr-TR" sz="1800" b="1" dirty="0">
              <a:latin typeface="Century Gothic" panose="020B0502020202020204" pitchFamily="34" charset="0"/>
            </a:rPr>
            <a:t>PROBLEMİ BELİRLEME</a:t>
          </a:r>
        </a:p>
      </dgm:t>
    </dgm:pt>
    <dgm:pt modelId="{04C60B80-0846-4EA2-BD0E-168D1D9539FD}" type="parTrans" cxnId="{44EB1F82-EC92-444D-9A13-7C0D8438EE17}">
      <dgm:prSet/>
      <dgm:spPr/>
      <dgm:t>
        <a:bodyPr/>
        <a:lstStyle/>
        <a:p>
          <a:endParaRPr lang="tr-TR" sz="1800" b="1"/>
        </a:p>
      </dgm:t>
    </dgm:pt>
    <dgm:pt modelId="{C5CC74F0-B3A6-48AE-AA19-8F1564C0A3A1}" type="sibTrans" cxnId="{44EB1F82-EC92-444D-9A13-7C0D8438EE17}">
      <dgm:prSet custT="1"/>
      <dgm:spPr/>
      <dgm:t>
        <a:bodyPr/>
        <a:lstStyle/>
        <a:p>
          <a:endParaRPr lang="tr-TR" sz="1800" b="1"/>
        </a:p>
      </dgm:t>
    </dgm:pt>
    <dgm:pt modelId="{951A8C94-B364-4723-BEDA-FFF0619B72DA}">
      <dgm:prSet phldrT="[Text]" custT="1"/>
      <dgm:spPr/>
      <dgm:t>
        <a:bodyPr/>
        <a:lstStyle/>
        <a:p>
          <a:r>
            <a:rPr lang="tr-TR" sz="1500" b="1" dirty="0">
              <a:latin typeface="Century Gothic" panose="020B0502020202020204" pitchFamily="34" charset="0"/>
            </a:rPr>
            <a:t>DEĞERLENDİRME VE UYGUN ALTERNATİF SEÇME</a:t>
          </a:r>
        </a:p>
      </dgm:t>
    </dgm:pt>
    <dgm:pt modelId="{B47EFD74-ADFA-4A2B-A98B-F845AE888CF9}" type="parTrans" cxnId="{104A6D7D-75D1-4480-92EC-0542AA40B3C0}">
      <dgm:prSet/>
      <dgm:spPr/>
      <dgm:t>
        <a:bodyPr/>
        <a:lstStyle/>
        <a:p>
          <a:endParaRPr lang="tr-TR" sz="1800" b="1"/>
        </a:p>
      </dgm:t>
    </dgm:pt>
    <dgm:pt modelId="{9FFDA37F-392D-45E1-BFA9-81BC8811077B}" type="sibTrans" cxnId="{104A6D7D-75D1-4480-92EC-0542AA40B3C0}">
      <dgm:prSet custT="1"/>
      <dgm:spPr/>
      <dgm:t>
        <a:bodyPr/>
        <a:lstStyle/>
        <a:p>
          <a:endParaRPr lang="tr-TR" sz="1800" b="1"/>
        </a:p>
      </dgm:t>
    </dgm:pt>
    <dgm:pt modelId="{D776D100-499E-4886-A235-9EB34C38E93B}">
      <dgm:prSet phldrT="[Text]" custT="1"/>
      <dgm:spPr/>
      <dgm:t>
        <a:bodyPr/>
        <a:lstStyle/>
        <a:p>
          <a:r>
            <a:rPr lang="tr-TR" sz="1800" b="1" dirty="0">
              <a:latin typeface="Century Gothic" panose="020B0502020202020204" pitchFamily="34" charset="0"/>
            </a:rPr>
            <a:t>SEÇİLEN ALTERNATİ UYGULAMA</a:t>
          </a:r>
        </a:p>
      </dgm:t>
    </dgm:pt>
    <dgm:pt modelId="{AB18D505-83E6-406A-A37C-0DA3293B8CD8}" type="parTrans" cxnId="{A41FA26A-8DA6-4224-AB22-8E8A9A87DADE}">
      <dgm:prSet/>
      <dgm:spPr/>
      <dgm:t>
        <a:bodyPr/>
        <a:lstStyle/>
        <a:p>
          <a:endParaRPr lang="tr-TR" sz="1800" b="1"/>
        </a:p>
      </dgm:t>
    </dgm:pt>
    <dgm:pt modelId="{3A5EF40B-3054-41A4-929C-18A6F83696C3}" type="sibTrans" cxnId="{A41FA26A-8DA6-4224-AB22-8E8A9A87DADE}">
      <dgm:prSet custT="1"/>
      <dgm:spPr/>
      <dgm:t>
        <a:bodyPr/>
        <a:lstStyle/>
        <a:p>
          <a:endParaRPr lang="tr-TR" sz="1800" b="1"/>
        </a:p>
      </dgm:t>
    </dgm:pt>
    <dgm:pt modelId="{E6C39FC0-A235-4D57-B01E-846904914725}">
      <dgm:prSet custT="1"/>
      <dgm:spPr/>
      <dgm:t>
        <a:bodyPr/>
        <a:lstStyle/>
        <a:p>
          <a:r>
            <a:rPr lang="tr-TR" sz="1600" b="1" dirty="0">
              <a:latin typeface="Century Gothic" panose="020B0502020202020204" pitchFamily="34" charset="0"/>
            </a:rPr>
            <a:t>ALTERNATİF ÇÖZÜM YOLLARI GELİŞTİRME</a:t>
          </a:r>
        </a:p>
      </dgm:t>
    </dgm:pt>
    <dgm:pt modelId="{FF76F860-408D-4503-BE5D-E69F548B36C8}" type="parTrans" cxnId="{5C3AB483-6AE7-47BD-A890-231391E8E209}">
      <dgm:prSet/>
      <dgm:spPr/>
      <dgm:t>
        <a:bodyPr/>
        <a:lstStyle/>
        <a:p>
          <a:endParaRPr lang="tr-TR" sz="1800" b="1"/>
        </a:p>
      </dgm:t>
    </dgm:pt>
    <dgm:pt modelId="{06959944-EA08-4F86-9747-E9103647C748}" type="sibTrans" cxnId="{5C3AB483-6AE7-47BD-A890-231391E8E209}">
      <dgm:prSet custT="1"/>
      <dgm:spPr/>
      <dgm:t>
        <a:bodyPr/>
        <a:lstStyle/>
        <a:p>
          <a:endParaRPr lang="tr-TR" sz="1800" b="1"/>
        </a:p>
      </dgm:t>
    </dgm:pt>
    <dgm:pt modelId="{88FA7E34-9782-445D-BBF5-DEDDD20F9DD9}">
      <dgm:prSet custT="1"/>
      <dgm:spPr/>
      <dgm:t>
        <a:bodyPr/>
        <a:lstStyle/>
        <a:p>
          <a:pPr algn="ctr"/>
          <a:r>
            <a:rPr lang="tr-TR" sz="1800" b="1" dirty="0">
              <a:latin typeface="Century Gothic" panose="020B0502020202020204" pitchFamily="34" charset="0"/>
            </a:rPr>
            <a:t>İZLEME VE DEĞERLENDİRME</a:t>
          </a:r>
        </a:p>
      </dgm:t>
    </dgm:pt>
    <dgm:pt modelId="{A0FA77E5-4108-4F4C-844B-DF28C89BD446}" type="parTrans" cxnId="{E5224801-FFBB-43DB-B1D1-E435CC7039E6}">
      <dgm:prSet/>
      <dgm:spPr/>
      <dgm:t>
        <a:bodyPr/>
        <a:lstStyle/>
        <a:p>
          <a:endParaRPr lang="tr-TR" sz="1800" b="1"/>
        </a:p>
      </dgm:t>
    </dgm:pt>
    <dgm:pt modelId="{71C9BB07-2542-4343-A091-EFF65840482C}" type="sibTrans" cxnId="{E5224801-FFBB-43DB-B1D1-E435CC7039E6}">
      <dgm:prSet custT="1"/>
      <dgm:spPr/>
      <dgm:t>
        <a:bodyPr/>
        <a:lstStyle/>
        <a:p>
          <a:endParaRPr lang="tr-TR" sz="1800" b="1"/>
        </a:p>
      </dgm:t>
    </dgm:pt>
    <dgm:pt modelId="{B29A1A15-402B-426C-9984-08AE88DCA010}" type="pres">
      <dgm:prSet presAssocID="{29E7803C-6ED7-4078-843A-9D7DB93A7FDE}" presName="cycle" presStyleCnt="0">
        <dgm:presLayoutVars>
          <dgm:dir/>
          <dgm:resizeHandles val="exact"/>
        </dgm:presLayoutVars>
      </dgm:prSet>
      <dgm:spPr/>
    </dgm:pt>
    <dgm:pt modelId="{7FABE90D-4CE6-4C90-AC81-20C3030C562A}" type="pres">
      <dgm:prSet presAssocID="{BCC6275A-3BD6-4E15-8212-A863CCB39F19}" presName="node" presStyleLbl="node1" presStyleIdx="0" presStyleCnt="5" custScaleX="110821" custScaleY="110821">
        <dgm:presLayoutVars>
          <dgm:bulletEnabled val="1"/>
        </dgm:presLayoutVars>
      </dgm:prSet>
      <dgm:spPr/>
    </dgm:pt>
    <dgm:pt modelId="{C5355BC1-11CF-49D5-902B-B1F0D90CA1A4}" type="pres">
      <dgm:prSet presAssocID="{C5CC74F0-B3A6-48AE-AA19-8F1564C0A3A1}" presName="sibTrans" presStyleLbl="sibTrans2D1" presStyleIdx="0" presStyleCnt="5"/>
      <dgm:spPr/>
    </dgm:pt>
    <dgm:pt modelId="{87825A67-1E5A-4616-AF40-C945FE7227BF}" type="pres">
      <dgm:prSet presAssocID="{C5CC74F0-B3A6-48AE-AA19-8F1564C0A3A1}" presName="connectorText" presStyleLbl="sibTrans2D1" presStyleIdx="0" presStyleCnt="5"/>
      <dgm:spPr/>
    </dgm:pt>
    <dgm:pt modelId="{07B8BBE5-85B9-4B4D-A768-C7AF9AB2CBCA}" type="pres">
      <dgm:prSet presAssocID="{E6C39FC0-A235-4D57-B01E-846904914725}" presName="node" presStyleLbl="node1" presStyleIdx="1" presStyleCnt="5" custScaleX="110821" custScaleY="110821">
        <dgm:presLayoutVars>
          <dgm:bulletEnabled val="1"/>
        </dgm:presLayoutVars>
      </dgm:prSet>
      <dgm:spPr/>
    </dgm:pt>
    <dgm:pt modelId="{CD0EDD51-152F-45B9-A116-0598FBBE5D3E}" type="pres">
      <dgm:prSet presAssocID="{06959944-EA08-4F86-9747-E9103647C748}" presName="sibTrans" presStyleLbl="sibTrans2D1" presStyleIdx="1" presStyleCnt="5"/>
      <dgm:spPr/>
    </dgm:pt>
    <dgm:pt modelId="{6D02A82D-2230-4AAE-B186-E22110FEC45D}" type="pres">
      <dgm:prSet presAssocID="{06959944-EA08-4F86-9747-E9103647C748}" presName="connectorText" presStyleLbl="sibTrans2D1" presStyleIdx="1" presStyleCnt="5"/>
      <dgm:spPr/>
    </dgm:pt>
    <dgm:pt modelId="{F42FD7F5-2913-4786-9A46-9C035EDBA0F5}" type="pres">
      <dgm:prSet presAssocID="{951A8C94-B364-4723-BEDA-FFF0619B72DA}" presName="node" presStyleLbl="node1" presStyleIdx="2" presStyleCnt="5" custScaleX="110821" custScaleY="110821">
        <dgm:presLayoutVars>
          <dgm:bulletEnabled val="1"/>
        </dgm:presLayoutVars>
      </dgm:prSet>
      <dgm:spPr/>
    </dgm:pt>
    <dgm:pt modelId="{12345C4A-08C5-432C-91C4-55C40DF761ED}" type="pres">
      <dgm:prSet presAssocID="{9FFDA37F-392D-45E1-BFA9-81BC8811077B}" presName="sibTrans" presStyleLbl="sibTrans2D1" presStyleIdx="2" presStyleCnt="5"/>
      <dgm:spPr/>
    </dgm:pt>
    <dgm:pt modelId="{9E5B23E1-EDCB-4FF8-AB83-57F28B470F19}" type="pres">
      <dgm:prSet presAssocID="{9FFDA37F-392D-45E1-BFA9-81BC8811077B}" presName="connectorText" presStyleLbl="sibTrans2D1" presStyleIdx="2" presStyleCnt="5"/>
      <dgm:spPr/>
    </dgm:pt>
    <dgm:pt modelId="{AD5B234A-CA03-4174-B94A-A8907492F014}" type="pres">
      <dgm:prSet presAssocID="{D776D100-499E-4886-A235-9EB34C38E93B}" presName="node" presStyleLbl="node1" presStyleIdx="3" presStyleCnt="5" custScaleX="110821" custScaleY="110821">
        <dgm:presLayoutVars>
          <dgm:bulletEnabled val="1"/>
        </dgm:presLayoutVars>
      </dgm:prSet>
      <dgm:spPr/>
    </dgm:pt>
    <dgm:pt modelId="{8C223F77-0A5B-49D5-8B23-B34E92D2BFC8}" type="pres">
      <dgm:prSet presAssocID="{3A5EF40B-3054-41A4-929C-18A6F83696C3}" presName="sibTrans" presStyleLbl="sibTrans2D1" presStyleIdx="3" presStyleCnt="5"/>
      <dgm:spPr/>
    </dgm:pt>
    <dgm:pt modelId="{7F0436D1-BF75-409B-9FA5-0957A410A55E}" type="pres">
      <dgm:prSet presAssocID="{3A5EF40B-3054-41A4-929C-18A6F83696C3}" presName="connectorText" presStyleLbl="sibTrans2D1" presStyleIdx="3" presStyleCnt="5"/>
      <dgm:spPr/>
    </dgm:pt>
    <dgm:pt modelId="{2609CB74-96CA-458C-B57D-3D8AA5333DF3}" type="pres">
      <dgm:prSet presAssocID="{88FA7E34-9782-445D-BBF5-DEDDD20F9DD9}" presName="node" presStyleLbl="node1" presStyleIdx="4" presStyleCnt="5" custScaleX="110821" custScaleY="110821">
        <dgm:presLayoutVars>
          <dgm:bulletEnabled val="1"/>
        </dgm:presLayoutVars>
      </dgm:prSet>
      <dgm:spPr/>
    </dgm:pt>
    <dgm:pt modelId="{0D5C3E23-C10A-4B26-8571-5F3799B46ECC}" type="pres">
      <dgm:prSet presAssocID="{71C9BB07-2542-4343-A091-EFF65840482C}" presName="sibTrans" presStyleLbl="sibTrans2D1" presStyleIdx="4" presStyleCnt="5"/>
      <dgm:spPr/>
    </dgm:pt>
    <dgm:pt modelId="{4F8F6DA3-04E9-408C-96D6-E376A592AED5}" type="pres">
      <dgm:prSet presAssocID="{71C9BB07-2542-4343-A091-EFF65840482C}" presName="connectorText" presStyleLbl="sibTrans2D1" presStyleIdx="4" presStyleCnt="5"/>
      <dgm:spPr/>
    </dgm:pt>
  </dgm:ptLst>
  <dgm:cxnLst>
    <dgm:cxn modelId="{F79CDC00-57CC-4055-AFEE-15C54D03657E}" type="presOf" srcId="{3A5EF40B-3054-41A4-929C-18A6F83696C3}" destId="{8C223F77-0A5B-49D5-8B23-B34E92D2BFC8}" srcOrd="0" destOrd="0" presId="urn:microsoft.com/office/officeart/2005/8/layout/cycle2"/>
    <dgm:cxn modelId="{E5224801-FFBB-43DB-B1D1-E435CC7039E6}" srcId="{29E7803C-6ED7-4078-843A-9D7DB93A7FDE}" destId="{88FA7E34-9782-445D-BBF5-DEDDD20F9DD9}" srcOrd="4" destOrd="0" parTransId="{A0FA77E5-4108-4F4C-844B-DF28C89BD446}" sibTransId="{71C9BB07-2542-4343-A091-EFF65840482C}"/>
    <dgm:cxn modelId="{9CA2AB07-4F70-47F8-A123-F9818C25C357}" type="presOf" srcId="{88FA7E34-9782-445D-BBF5-DEDDD20F9DD9}" destId="{2609CB74-96CA-458C-B57D-3D8AA5333DF3}" srcOrd="0" destOrd="0" presId="urn:microsoft.com/office/officeart/2005/8/layout/cycle2"/>
    <dgm:cxn modelId="{7A2C911C-D121-4EA0-94F6-5DD671FCA431}" type="presOf" srcId="{D776D100-499E-4886-A235-9EB34C38E93B}" destId="{AD5B234A-CA03-4174-B94A-A8907492F014}" srcOrd="0" destOrd="0" presId="urn:microsoft.com/office/officeart/2005/8/layout/cycle2"/>
    <dgm:cxn modelId="{C8669535-74E2-435F-9516-1F2995479431}" type="presOf" srcId="{BCC6275A-3BD6-4E15-8212-A863CCB39F19}" destId="{7FABE90D-4CE6-4C90-AC81-20C3030C562A}" srcOrd="0" destOrd="0" presId="urn:microsoft.com/office/officeart/2005/8/layout/cycle2"/>
    <dgm:cxn modelId="{A41FA26A-8DA6-4224-AB22-8E8A9A87DADE}" srcId="{29E7803C-6ED7-4078-843A-9D7DB93A7FDE}" destId="{D776D100-499E-4886-A235-9EB34C38E93B}" srcOrd="3" destOrd="0" parTransId="{AB18D505-83E6-406A-A37C-0DA3293B8CD8}" sibTransId="{3A5EF40B-3054-41A4-929C-18A6F83696C3}"/>
    <dgm:cxn modelId="{A1B26E4E-A30B-440F-9201-9C48020A527B}" type="presOf" srcId="{3A5EF40B-3054-41A4-929C-18A6F83696C3}" destId="{7F0436D1-BF75-409B-9FA5-0957A410A55E}" srcOrd="1" destOrd="0" presId="urn:microsoft.com/office/officeart/2005/8/layout/cycle2"/>
    <dgm:cxn modelId="{D4018254-7195-41D3-AC79-D65E5EF5AD49}" type="presOf" srcId="{9FFDA37F-392D-45E1-BFA9-81BC8811077B}" destId="{9E5B23E1-EDCB-4FF8-AB83-57F28B470F19}" srcOrd="1" destOrd="0" presId="urn:microsoft.com/office/officeart/2005/8/layout/cycle2"/>
    <dgm:cxn modelId="{104A6D7D-75D1-4480-92EC-0542AA40B3C0}" srcId="{29E7803C-6ED7-4078-843A-9D7DB93A7FDE}" destId="{951A8C94-B364-4723-BEDA-FFF0619B72DA}" srcOrd="2" destOrd="0" parTransId="{B47EFD74-ADFA-4A2B-A98B-F845AE888CF9}" sibTransId="{9FFDA37F-392D-45E1-BFA9-81BC8811077B}"/>
    <dgm:cxn modelId="{29B67A7D-DCD4-4D4A-85EC-2DE9BC2FA36D}" type="presOf" srcId="{951A8C94-B364-4723-BEDA-FFF0619B72DA}" destId="{F42FD7F5-2913-4786-9A46-9C035EDBA0F5}" srcOrd="0" destOrd="0" presId="urn:microsoft.com/office/officeart/2005/8/layout/cycle2"/>
    <dgm:cxn modelId="{44EB1F82-EC92-444D-9A13-7C0D8438EE17}" srcId="{29E7803C-6ED7-4078-843A-9D7DB93A7FDE}" destId="{BCC6275A-3BD6-4E15-8212-A863CCB39F19}" srcOrd="0" destOrd="0" parTransId="{04C60B80-0846-4EA2-BD0E-168D1D9539FD}" sibTransId="{C5CC74F0-B3A6-48AE-AA19-8F1564C0A3A1}"/>
    <dgm:cxn modelId="{5C3AB483-6AE7-47BD-A890-231391E8E209}" srcId="{29E7803C-6ED7-4078-843A-9D7DB93A7FDE}" destId="{E6C39FC0-A235-4D57-B01E-846904914725}" srcOrd="1" destOrd="0" parTransId="{FF76F860-408D-4503-BE5D-E69F548B36C8}" sibTransId="{06959944-EA08-4F86-9747-E9103647C748}"/>
    <dgm:cxn modelId="{0BAEDA89-681B-42C8-BF7C-02537FD4E17B}" type="presOf" srcId="{06959944-EA08-4F86-9747-E9103647C748}" destId="{CD0EDD51-152F-45B9-A116-0598FBBE5D3E}" srcOrd="0" destOrd="0" presId="urn:microsoft.com/office/officeart/2005/8/layout/cycle2"/>
    <dgm:cxn modelId="{99A3109A-7C9D-46B9-AF19-5A481CCC17C7}" type="presOf" srcId="{9FFDA37F-392D-45E1-BFA9-81BC8811077B}" destId="{12345C4A-08C5-432C-91C4-55C40DF761ED}" srcOrd="0" destOrd="0" presId="urn:microsoft.com/office/officeart/2005/8/layout/cycle2"/>
    <dgm:cxn modelId="{A43D22B8-C59C-4F1E-ABE4-731DDF2B6436}" type="presOf" srcId="{E6C39FC0-A235-4D57-B01E-846904914725}" destId="{07B8BBE5-85B9-4B4D-A768-C7AF9AB2CBCA}" srcOrd="0" destOrd="0" presId="urn:microsoft.com/office/officeart/2005/8/layout/cycle2"/>
    <dgm:cxn modelId="{DFC0DFB8-4A6B-4182-8422-E844091C1379}" type="presOf" srcId="{06959944-EA08-4F86-9747-E9103647C748}" destId="{6D02A82D-2230-4AAE-B186-E22110FEC45D}" srcOrd="1" destOrd="0" presId="urn:microsoft.com/office/officeart/2005/8/layout/cycle2"/>
    <dgm:cxn modelId="{6E95BEBC-EB79-4E1E-AC01-03908EABFFE3}" type="presOf" srcId="{71C9BB07-2542-4343-A091-EFF65840482C}" destId="{4F8F6DA3-04E9-408C-96D6-E376A592AED5}" srcOrd="1" destOrd="0" presId="urn:microsoft.com/office/officeart/2005/8/layout/cycle2"/>
    <dgm:cxn modelId="{FAA33CCC-C058-4469-8D79-AC4E87171241}" type="presOf" srcId="{71C9BB07-2542-4343-A091-EFF65840482C}" destId="{0D5C3E23-C10A-4B26-8571-5F3799B46ECC}" srcOrd="0" destOrd="0" presId="urn:microsoft.com/office/officeart/2005/8/layout/cycle2"/>
    <dgm:cxn modelId="{94FC77D2-5777-4C1F-B2B7-58C836D6A8E9}" type="presOf" srcId="{29E7803C-6ED7-4078-843A-9D7DB93A7FDE}" destId="{B29A1A15-402B-426C-9984-08AE88DCA010}" srcOrd="0" destOrd="0" presId="urn:microsoft.com/office/officeart/2005/8/layout/cycle2"/>
    <dgm:cxn modelId="{F91742EE-EF73-4D94-9C8B-EEA9DBD9BD74}" type="presOf" srcId="{C5CC74F0-B3A6-48AE-AA19-8F1564C0A3A1}" destId="{C5355BC1-11CF-49D5-902B-B1F0D90CA1A4}" srcOrd="0" destOrd="0" presId="urn:microsoft.com/office/officeart/2005/8/layout/cycle2"/>
    <dgm:cxn modelId="{5D14DAF3-9C18-4912-9BE6-A89BFBE90792}" type="presOf" srcId="{C5CC74F0-B3A6-48AE-AA19-8F1564C0A3A1}" destId="{87825A67-1E5A-4616-AF40-C945FE7227BF}" srcOrd="1" destOrd="0" presId="urn:microsoft.com/office/officeart/2005/8/layout/cycle2"/>
    <dgm:cxn modelId="{2FAF8C0D-6598-4D37-A185-22BD63922246}" type="presParOf" srcId="{B29A1A15-402B-426C-9984-08AE88DCA010}" destId="{7FABE90D-4CE6-4C90-AC81-20C3030C562A}" srcOrd="0" destOrd="0" presId="urn:microsoft.com/office/officeart/2005/8/layout/cycle2"/>
    <dgm:cxn modelId="{A5AC959C-C642-47FE-A49E-6A95FBD60270}" type="presParOf" srcId="{B29A1A15-402B-426C-9984-08AE88DCA010}" destId="{C5355BC1-11CF-49D5-902B-B1F0D90CA1A4}" srcOrd="1" destOrd="0" presId="urn:microsoft.com/office/officeart/2005/8/layout/cycle2"/>
    <dgm:cxn modelId="{32D2C14E-2007-4D28-A4E6-12596BAD2446}" type="presParOf" srcId="{C5355BC1-11CF-49D5-902B-B1F0D90CA1A4}" destId="{87825A67-1E5A-4616-AF40-C945FE7227BF}" srcOrd="0" destOrd="0" presId="urn:microsoft.com/office/officeart/2005/8/layout/cycle2"/>
    <dgm:cxn modelId="{0E2018FE-52E4-4A5B-802C-9FC991FDC57F}" type="presParOf" srcId="{B29A1A15-402B-426C-9984-08AE88DCA010}" destId="{07B8BBE5-85B9-4B4D-A768-C7AF9AB2CBCA}" srcOrd="2" destOrd="0" presId="urn:microsoft.com/office/officeart/2005/8/layout/cycle2"/>
    <dgm:cxn modelId="{964AA542-EE00-45B1-B6EC-201977B039DF}" type="presParOf" srcId="{B29A1A15-402B-426C-9984-08AE88DCA010}" destId="{CD0EDD51-152F-45B9-A116-0598FBBE5D3E}" srcOrd="3" destOrd="0" presId="urn:microsoft.com/office/officeart/2005/8/layout/cycle2"/>
    <dgm:cxn modelId="{EE5E856E-B915-4B82-91D7-3B6CA59A7CBA}" type="presParOf" srcId="{CD0EDD51-152F-45B9-A116-0598FBBE5D3E}" destId="{6D02A82D-2230-4AAE-B186-E22110FEC45D}" srcOrd="0" destOrd="0" presId="urn:microsoft.com/office/officeart/2005/8/layout/cycle2"/>
    <dgm:cxn modelId="{BF88C87A-2C4D-4D8F-8B15-6BB80340D317}" type="presParOf" srcId="{B29A1A15-402B-426C-9984-08AE88DCA010}" destId="{F42FD7F5-2913-4786-9A46-9C035EDBA0F5}" srcOrd="4" destOrd="0" presId="urn:microsoft.com/office/officeart/2005/8/layout/cycle2"/>
    <dgm:cxn modelId="{4DA4C425-4A2A-4FA5-8B51-F679CF0A4F0D}" type="presParOf" srcId="{B29A1A15-402B-426C-9984-08AE88DCA010}" destId="{12345C4A-08C5-432C-91C4-55C40DF761ED}" srcOrd="5" destOrd="0" presId="urn:microsoft.com/office/officeart/2005/8/layout/cycle2"/>
    <dgm:cxn modelId="{E6C4554B-E436-4357-9C89-A52C03613B10}" type="presParOf" srcId="{12345C4A-08C5-432C-91C4-55C40DF761ED}" destId="{9E5B23E1-EDCB-4FF8-AB83-57F28B470F19}" srcOrd="0" destOrd="0" presId="urn:microsoft.com/office/officeart/2005/8/layout/cycle2"/>
    <dgm:cxn modelId="{178A4D91-4C1F-47C5-B800-0B7305149D37}" type="presParOf" srcId="{B29A1A15-402B-426C-9984-08AE88DCA010}" destId="{AD5B234A-CA03-4174-B94A-A8907492F014}" srcOrd="6" destOrd="0" presId="urn:microsoft.com/office/officeart/2005/8/layout/cycle2"/>
    <dgm:cxn modelId="{A00FD0AE-008C-42BE-B812-5900FE8D4C1D}" type="presParOf" srcId="{B29A1A15-402B-426C-9984-08AE88DCA010}" destId="{8C223F77-0A5B-49D5-8B23-B34E92D2BFC8}" srcOrd="7" destOrd="0" presId="urn:microsoft.com/office/officeart/2005/8/layout/cycle2"/>
    <dgm:cxn modelId="{98EEE9C9-D572-45C0-ACFF-FC870896C72B}" type="presParOf" srcId="{8C223F77-0A5B-49D5-8B23-B34E92D2BFC8}" destId="{7F0436D1-BF75-409B-9FA5-0957A410A55E}" srcOrd="0" destOrd="0" presId="urn:microsoft.com/office/officeart/2005/8/layout/cycle2"/>
    <dgm:cxn modelId="{A15076F5-8346-4BF5-8D81-20A3C7442A20}" type="presParOf" srcId="{B29A1A15-402B-426C-9984-08AE88DCA010}" destId="{2609CB74-96CA-458C-B57D-3D8AA5333DF3}" srcOrd="8" destOrd="0" presId="urn:microsoft.com/office/officeart/2005/8/layout/cycle2"/>
    <dgm:cxn modelId="{78BBB5C7-E600-40DC-B516-6D72001DD8F0}" type="presParOf" srcId="{B29A1A15-402B-426C-9984-08AE88DCA010}" destId="{0D5C3E23-C10A-4B26-8571-5F3799B46ECC}" srcOrd="9" destOrd="0" presId="urn:microsoft.com/office/officeart/2005/8/layout/cycle2"/>
    <dgm:cxn modelId="{075EBBE1-5536-4394-A17D-F749600D0F6A}" type="presParOf" srcId="{0D5C3E23-C10A-4B26-8571-5F3799B46ECC}" destId="{4F8F6DA3-04E9-408C-96D6-E376A592AED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E7803C-6ED7-4078-843A-9D7DB93A7FDE}"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tr-TR"/>
        </a:p>
      </dgm:t>
    </dgm:pt>
    <dgm:pt modelId="{BCC6275A-3BD6-4E15-8212-A863CCB39F19}">
      <dgm:prSet phldrT="[Text]" custT="1"/>
      <dgm:spPr/>
      <dgm:t>
        <a:bodyPr/>
        <a:lstStyle/>
        <a:p>
          <a:r>
            <a:rPr lang="tr-TR" sz="1800" b="1" dirty="0">
              <a:latin typeface="Century Gothic" panose="020B0502020202020204" pitchFamily="34" charset="0"/>
            </a:rPr>
            <a:t>PROBLEMİ BELİRLEME</a:t>
          </a:r>
        </a:p>
      </dgm:t>
    </dgm:pt>
    <dgm:pt modelId="{04C60B80-0846-4EA2-BD0E-168D1D9539FD}" type="parTrans" cxnId="{44EB1F82-EC92-444D-9A13-7C0D8438EE17}">
      <dgm:prSet/>
      <dgm:spPr/>
      <dgm:t>
        <a:bodyPr/>
        <a:lstStyle/>
        <a:p>
          <a:endParaRPr lang="tr-TR" sz="1800" b="1"/>
        </a:p>
      </dgm:t>
    </dgm:pt>
    <dgm:pt modelId="{C5CC74F0-B3A6-48AE-AA19-8F1564C0A3A1}" type="sibTrans" cxnId="{44EB1F82-EC92-444D-9A13-7C0D8438EE17}">
      <dgm:prSet custT="1"/>
      <dgm:spPr/>
      <dgm:t>
        <a:bodyPr/>
        <a:lstStyle/>
        <a:p>
          <a:endParaRPr lang="tr-TR" sz="1800" b="1"/>
        </a:p>
      </dgm:t>
    </dgm:pt>
    <dgm:pt modelId="{951A8C94-B364-4723-BEDA-FFF0619B72DA}">
      <dgm:prSet phldrT="[Text]" custT="1"/>
      <dgm:spPr/>
      <dgm:t>
        <a:bodyPr/>
        <a:lstStyle/>
        <a:p>
          <a:r>
            <a:rPr lang="tr-TR" sz="1500" b="1" dirty="0">
              <a:latin typeface="Century Gothic" panose="020B0502020202020204" pitchFamily="34" charset="0"/>
            </a:rPr>
            <a:t>DEĞERLENDİRME VE UYGUN ALTERNATİF SEÇME</a:t>
          </a:r>
        </a:p>
      </dgm:t>
    </dgm:pt>
    <dgm:pt modelId="{B47EFD74-ADFA-4A2B-A98B-F845AE888CF9}" type="parTrans" cxnId="{104A6D7D-75D1-4480-92EC-0542AA40B3C0}">
      <dgm:prSet/>
      <dgm:spPr/>
      <dgm:t>
        <a:bodyPr/>
        <a:lstStyle/>
        <a:p>
          <a:endParaRPr lang="tr-TR" sz="1800" b="1"/>
        </a:p>
      </dgm:t>
    </dgm:pt>
    <dgm:pt modelId="{9FFDA37F-392D-45E1-BFA9-81BC8811077B}" type="sibTrans" cxnId="{104A6D7D-75D1-4480-92EC-0542AA40B3C0}">
      <dgm:prSet custT="1"/>
      <dgm:spPr/>
      <dgm:t>
        <a:bodyPr/>
        <a:lstStyle/>
        <a:p>
          <a:endParaRPr lang="tr-TR" sz="1800" b="1"/>
        </a:p>
      </dgm:t>
    </dgm:pt>
    <dgm:pt modelId="{D776D100-499E-4886-A235-9EB34C38E93B}">
      <dgm:prSet phldrT="[Text]" custT="1"/>
      <dgm:spPr/>
      <dgm:t>
        <a:bodyPr/>
        <a:lstStyle/>
        <a:p>
          <a:r>
            <a:rPr lang="tr-TR" sz="1800" b="1" dirty="0">
              <a:latin typeface="Century Gothic" panose="020B0502020202020204" pitchFamily="34" charset="0"/>
            </a:rPr>
            <a:t>SEÇİLEN ALTERNATİ UYGULAMA</a:t>
          </a:r>
        </a:p>
      </dgm:t>
    </dgm:pt>
    <dgm:pt modelId="{AB18D505-83E6-406A-A37C-0DA3293B8CD8}" type="parTrans" cxnId="{A41FA26A-8DA6-4224-AB22-8E8A9A87DADE}">
      <dgm:prSet/>
      <dgm:spPr/>
      <dgm:t>
        <a:bodyPr/>
        <a:lstStyle/>
        <a:p>
          <a:endParaRPr lang="tr-TR" sz="1800" b="1"/>
        </a:p>
      </dgm:t>
    </dgm:pt>
    <dgm:pt modelId="{3A5EF40B-3054-41A4-929C-18A6F83696C3}" type="sibTrans" cxnId="{A41FA26A-8DA6-4224-AB22-8E8A9A87DADE}">
      <dgm:prSet custT="1"/>
      <dgm:spPr/>
      <dgm:t>
        <a:bodyPr/>
        <a:lstStyle/>
        <a:p>
          <a:endParaRPr lang="tr-TR" sz="1800" b="1"/>
        </a:p>
      </dgm:t>
    </dgm:pt>
    <dgm:pt modelId="{E6C39FC0-A235-4D57-B01E-846904914725}">
      <dgm:prSet custT="1"/>
      <dgm:spPr/>
      <dgm:t>
        <a:bodyPr/>
        <a:lstStyle/>
        <a:p>
          <a:r>
            <a:rPr lang="tr-TR" sz="1600" b="1" dirty="0">
              <a:latin typeface="Century Gothic" panose="020B0502020202020204" pitchFamily="34" charset="0"/>
            </a:rPr>
            <a:t>ALTERNATİF ÇÖZÜM YOLLARI GELİŞTİRME</a:t>
          </a:r>
        </a:p>
      </dgm:t>
    </dgm:pt>
    <dgm:pt modelId="{FF76F860-408D-4503-BE5D-E69F548B36C8}" type="parTrans" cxnId="{5C3AB483-6AE7-47BD-A890-231391E8E209}">
      <dgm:prSet/>
      <dgm:spPr/>
      <dgm:t>
        <a:bodyPr/>
        <a:lstStyle/>
        <a:p>
          <a:endParaRPr lang="tr-TR" sz="1800" b="1"/>
        </a:p>
      </dgm:t>
    </dgm:pt>
    <dgm:pt modelId="{06959944-EA08-4F86-9747-E9103647C748}" type="sibTrans" cxnId="{5C3AB483-6AE7-47BD-A890-231391E8E209}">
      <dgm:prSet custT="1"/>
      <dgm:spPr/>
      <dgm:t>
        <a:bodyPr/>
        <a:lstStyle/>
        <a:p>
          <a:endParaRPr lang="tr-TR" sz="1800" b="1"/>
        </a:p>
      </dgm:t>
    </dgm:pt>
    <dgm:pt modelId="{88FA7E34-9782-445D-BBF5-DEDDD20F9DD9}">
      <dgm:prSet custT="1"/>
      <dgm:spPr/>
      <dgm:t>
        <a:bodyPr/>
        <a:lstStyle/>
        <a:p>
          <a:pPr algn="ctr"/>
          <a:r>
            <a:rPr lang="tr-TR" sz="1800" b="1" dirty="0">
              <a:latin typeface="Century Gothic" panose="020B0502020202020204" pitchFamily="34" charset="0"/>
            </a:rPr>
            <a:t>İZLEME VE DEĞERLENDİRME</a:t>
          </a:r>
        </a:p>
      </dgm:t>
    </dgm:pt>
    <dgm:pt modelId="{A0FA77E5-4108-4F4C-844B-DF28C89BD446}" type="parTrans" cxnId="{E5224801-FFBB-43DB-B1D1-E435CC7039E6}">
      <dgm:prSet/>
      <dgm:spPr/>
      <dgm:t>
        <a:bodyPr/>
        <a:lstStyle/>
        <a:p>
          <a:endParaRPr lang="tr-TR" sz="1800" b="1"/>
        </a:p>
      </dgm:t>
    </dgm:pt>
    <dgm:pt modelId="{71C9BB07-2542-4343-A091-EFF65840482C}" type="sibTrans" cxnId="{E5224801-FFBB-43DB-B1D1-E435CC7039E6}">
      <dgm:prSet custT="1"/>
      <dgm:spPr/>
      <dgm:t>
        <a:bodyPr/>
        <a:lstStyle/>
        <a:p>
          <a:endParaRPr lang="tr-TR" sz="1800" b="1"/>
        </a:p>
      </dgm:t>
    </dgm:pt>
    <dgm:pt modelId="{B29A1A15-402B-426C-9984-08AE88DCA010}" type="pres">
      <dgm:prSet presAssocID="{29E7803C-6ED7-4078-843A-9D7DB93A7FDE}" presName="cycle" presStyleCnt="0">
        <dgm:presLayoutVars>
          <dgm:dir/>
          <dgm:resizeHandles val="exact"/>
        </dgm:presLayoutVars>
      </dgm:prSet>
      <dgm:spPr/>
    </dgm:pt>
    <dgm:pt modelId="{7FABE90D-4CE6-4C90-AC81-20C3030C562A}" type="pres">
      <dgm:prSet presAssocID="{BCC6275A-3BD6-4E15-8212-A863CCB39F19}" presName="node" presStyleLbl="node1" presStyleIdx="0" presStyleCnt="5" custScaleX="110821" custScaleY="110821">
        <dgm:presLayoutVars>
          <dgm:bulletEnabled val="1"/>
        </dgm:presLayoutVars>
      </dgm:prSet>
      <dgm:spPr/>
    </dgm:pt>
    <dgm:pt modelId="{C5355BC1-11CF-49D5-902B-B1F0D90CA1A4}" type="pres">
      <dgm:prSet presAssocID="{C5CC74F0-B3A6-48AE-AA19-8F1564C0A3A1}" presName="sibTrans" presStyleLbl="sibTrans2D1" presStyleIdx="0" presStyleCnt="5"/>
      <dgm:spPr/>
    </dgm:pt>
    <dgm:pt modelId="{87825A67-1E5A-4616-AF40-C945FE7227BF}" type="pres">
      <dgm:prSet presAssocID="{C5CC74F0-B3A6-48AE-AA19-8F1564C0A3A1}" presName="connectorText" presStyleLbl="sibTrans2D1" presStyleIdx="0" presStyleCnt="5"/>
      <dgm:spPr/>
    </dgm:pt>
    <dgm:pt modelId="{07B8BBE5-85B9-4B4D-A768-C7AF9AB2CBCA}" type="pres">
      <dgm:prSet presAssocID="{E6C39FC0-A235-4D57-B01E-846904914725}" presName="node" presStyleLbl="node1" presStyleIdx="1" presStyleCnt="5" custScaleX="110821" custScaleY="110821">
        <dgm:presLayoutVars>
          <dgm:bulletEnabled val="1"/>
        </dgm:presLayoutVars>
      </dgm:prSet>
      <dgm:spPr/>
    </dgm:pt>
    <dgm:pt modelId="{CD0EDD51-152F-45B9-A116-0598FBBE5D3E}" type="pres">
      <dgm:prSet presAssocID="{06959944-EA08-4F86-9747-E9103647C748}" presName="sibTrans" presStyleLbl="sibTrans2D1" presStyleIdx="1" presStyleCnt="5"/>
      <dgm:spPr/>
    </dgm:pt>
    <dgm:pt modelId="{6D02A82D-2230-4AAE-B186-E22110FEC45D}" type="pres">
      <dgm:prSet presAssocID="{06959944-EA08-4F86-9747-E9103647C748}" presName="connectorText" presStyleLbl="sibTrans2D1" presStyleIdx="1" presStyleCnt="5"/>
      <dgm:spPr/>
    </dgm:pt>
    <dgm:pt modelId="{F42FD7F5-2913-4786-9A46-9C035EDBA0F5}" type="pres">
      <dgm:prSet presAssocID="{951A8C94-B364-4723-BEDA-FFF0619B72DA}" presName="node" presStyleLbl="node1" presStyleIdx="2" presStyleCnt="5" custScaleX="110821" custScaleY="110821">
        <dgm:presLayoutVars>
          <dgm:bulletEnabled val="1"/>
        </dgm:presLayoutVars>
      </dgm:prSet>
      <dgm:spPr/>
    </dgm:pt>
    <dgm:pt modelId="{12345C4A-08C5-432C-91C4-55C40DF761ED}" type="pres">
      <dgm:prSet presAssocID="{9FFDA37F-392D-45E1-BFA9-81BC8811077B}" presName="sibTrans" presStyleLbl="sibTrans2D1" presStyleIdx="2" presStyleCnt="5"/>
      <dgm:spPr/>
    </dgm:pt>
    <dgm:pt modelId="{9E5B23E1-EDCB-4FF8-AB83-57F28B470F19}" type="pres">
      <dgm:prSet presAssocID="{9FFDA37F-392D-45E1-BFA9-81BC8811077B}" presName="connectorText" presStyleLbl="sibTrans2D1" presStyleIdx="2" presStyleCnt="5"/>
      <dgm:spPr/>
    </dgm:pt>
    <dgm:pt modelId="{AD5B234A-CA03-4174-B94A-A8907492F014}" type="pres">
      <dgm:prSet presAssocID="{D776D100-499E-4886-A235-9EB34C38E93B}" presName="node" presStyleLbl="node1" presStyleIdx="3" presStyleCnt="5" custScaleX="110821" custScaleY="110821">
        <dgm:presLayoutVars>
          <dgm:bulletEnabled val="1"/>
        </dgm:presLayoutVars>
      </dgm:prSet>
      <dgm:spPr/>
    </dgm:pt>
    <dgm:pt modelId="{8C223F77-0A5B-49D5-8B23-B34E92D2BFC8}" type="pres">
      <dgm:prSet presAssocID="{3A5EF40B-3054-41A4-929C-18A6F83696C3}" presName="sibTrans" presStyleLbl="sibTrans2D1" presStyleIdx="3" presStyleCnt="5"/>
      <dgm:spPr/>
    </dgm:pt>
    <dgm:pt modelId="{7F0436D1-BF75-409B-9FA5-0957A410A55E}" type="pres">
      <dgm:prSet presAssocID="{3A5EF40B-3054-41A4-929C-18A6F83696C3}" presName="connectorText" presStyleLbl="sibTrans2D1" presStyleIdx="3" presStyleCnt="5"/>
      <dgm:spPr/>
    </dgm:pt>
    <dgm:pt modelId="{2609CB74-96CA-458C-B57D-3D8AA5333DF3}" type="pres">
      <dgm:prSet presAssocID="{88FA7E34-9782-445D-BBF5-DEDDD20F9DD9}" presName="node" presStyleLbl="node1" presStyleIdx="4" presStyleCnt="5" custScaleX="110821" custScaleY="110821">
        <dgm:presLayoutVars>
          <dgm:bulletEnabled val="1"/>
        </dgm:presLayoutVars>
      </dgm:prSet>
      <dgm:spPr/>
    </dgm:pt>
    <dgm:pt modelId="{0D5C3E23-C10A-4B26-8571-5F3799B46ECC}" type="pres">
      <dgm:prSet presAssocID="{71C9BB07-2542-4343-A091-EFF65840482C}" presName="sibTrans" presStyleLbl="sibTrans2D1" presStyleIdx="4" presStyleCnt="5"/>
      <dgm:spPr/>
    </dgm:pt>
    <dgm:pt modelId="{4F8F6DA3-04E9-408C-96D6-E376A592AED5}" type="pres">
      <dgm:prSet presAssocID="{71C9BB07-2542-4343-A091-EFF65840482C}" presName="connectorText" presStyleLbl="sibTrans2D1" presStyleIdx="4" presStyleCnt="5"/>
      <dgm:spPr/>
    </dgm:pt>
  </dgm:ptLst>
  <dgm:cxnLst>
    <dgm:cxn modelId="{F79CDC00-57CC-4055-AFEE-15C54D03657E}" type="presOf" srcId="{3A5EF40B-3054-41A4-929C-18A6F83696C3}" destId="{8C223F77-0A5B-49D5-8B23-B34E92D2BFC8}" srcOrd="0" destOrd="0" presId="urn:microsoft.com/office/officeart/2005/8/layout/cycle2"/>
    <dgm:cxn modelId="{E5224801-FFBB-43DB-B1D1-E435CC7039E6}" srcId="{29E7803C-6ED7-4078-843A-9D7DB93A7FDE}" destId="{88FA7E34-9782-445D-BBF5-DEDDD20F9DD9}" srcOrd="4" destOrd="0" parTransId="{A0FA77E5-4108-4F4C-844B-DF28C89BD446}" sibTransId="{71C9BB07-2542-4343-A091-EFF65840482C}"/>
    <dgm:cxn modelId="{9CA2AB07-4F70-47F8-A123-F9818C25C357}" type="presOf" srcId="{88FA7E34-9782-445D-BBF5-DEDDD20F9DD9}" destId="{2609CB74-96CA-458C-B57D-3D8AA5333DF3}" srcOrd="0" destOrd="0" presId="urn:microsoft.com/office/officeart/2005/8/layout/cycle2"/>
    <dgm:cxn modelId="{7A2C911C-D121-4EA0-94F6-5DD671FCA431}" type="presOf" srcId="{D776D100-499E-4886-A235-9EB34C38E93B}" destId="{AD5B234A-CA03-4174-B94A-A8907492F014}" srcOrd="0" destOrd="0" presId="urn:microsoft.com/office/officeart/2005/8/layout/cycle2"/>
    <dgm:cxn modelId="{C8669535-74E2-435F-9516-1F2995479431}" type="presOf" srcId="{BCC6275A-3BD6-4E15-8212-A863CCB39F19}" destId="{7FABE90D-4CE6-4C90-AC81-20C3030C562A}" srcOrd="0" destOrd="0" presId="urn:microsoft.com/office/officeart/2005/8/layout/cycle2"/>
    <dgm:cxn modelId="{A41FA26A-8DA6-4224-AB22-8E8A9A87DADE}" srcId="{29E7803C-6ED7-4078-843A-9D7DB93A7FDE}" destId="{D776D100-499E-4886-A235-9EB34C38E93B}" srcOrd="3" destOrd="0" parTransId="{AB18D505-83E6-406A-A37C-0DA3293B8CD8}" sibTransId="{3A5EF40B-3054-41A4-929C-18A6F83696C3}"/>
    <dgm:cxn modelId="{A1B26E4E-A30B-440F-9201-9C48020A527B}" type="presOf" srcId="{3A5EF40B-3054-41A4-929C-18A6F83696C3}" destId="{7F0436D1-BF75-409B-9FA5-0957A410A55E}" srcOrd="1" destOrd="0" presId="urn:microsoft.com/office/officeart/2005/8/layout/cycle2"/>
    <dgm:cxn modelId="{D4018254-7195-41D3-AC79-D65E5EF5AD49}" type="presOf" srcId="{9FFDA37F-392D-45E1-BFA9-81BC8811077B}" destId="{9E5B23E1-EDCB-4FF8-AB83-57F28B470F19}" srcOrd="1" destOrd="0" presId="urn:microsoft.com/office/officeart/2005/8/layout/cycle2"/>
    <dgm:cxn modelId="{104A6D7D-75D1-4480-92EC-0542AA40B3C0}" srcId="{29E7803C-6ED7-4078-843A-9D7DB93A7FDE}" destId="{951A8C94-B364-4723-BEDA-FFF0619B72DA}" srcOrd="2" destOrd="0" parTransId="{B47EFD74-ADFA-4A2B-A98B-F845AE888CF9}" sibTransId="{9FFDA37F-392D-45E1-BFA9-81BC8811077B}"/>
    <dgm:cxn modelId="{29B67A7D-DCD4-4D4A-85EC-2DE9BC2FA36D}" type="presOf" srcId="{951A8C94-B364-4723-BEDA-FFF0619B72DA}" destId="{F42FD7F5-2913-4786-9A46-9C035EDBA0F5}" srcOrd="0" destOrd="0" presId="urn:microsoft.com/office/officeart/2005/8/layout/cycle2"/>
    <dgm:cxn modelId="{44EB1F82-EC92-444D-9A13-7C0D8438EE17}" srcId="{29E7803C-6ED7-4078-843A-9D7DB93A7FDE}" destId="{BCC6275A-3BD6-4E15-8212-A863CCB39F19}" srcOrd="0" destOrd="0" parTransId="{04C60B80-0846-4EA2-BD0E-168D1D9539FD}" sibTransId="{C5CC74F0-B3A6-48AE-AA19-8F1564C0A3A1}"/>
    <dgm:cxn modelId="{5C3AB483-6AE7-47BD-A890-231391E8E209}" srcId="{29E7803C-6ED7-4078-843A-9D7DB93A7FDE}" destId="{E6C39FC0-A235-4D57-B01E-846904914725}" srcOrd="1" destOrd="0" parTransId="{FF76F860-408D-4503-BE5D-E69F548B36C8}" sibTransId="{06959944-EA08-4F86-9747-E9103647C748}"/>
    <dgm:cxn modelId="{0BAEDA89-681B-42C8-BF7C-02537FD4E17B}" type="presOf" srcId="{06959944-EA08-4F86-9747-E9103647C748}" destId="{CD0EDD51-152F-45B9-A116-0598FBBE5D3E}" srcOrd="0" destOrd="0" presId="urn:microsoft.com/office/officeart/2005/8/layout/cycle2"/>
    <dgm:cxn modelId="{99A3109A-7C9D-46B9-AF19-5A481CCC17C7}" type="presOf" srcId="{9FFDA37F-392D-45E1-BFA9-81BC8811077B}" destId="{12345C4A-08C5-432C-91C4-55C40DF761ED}" srcOrd="0" destOrd="0" presId="urn:microsoft.com/office/officeart/2005/8/layout/cycle2"/>
    <dgm:cxn modelId="{A43D22B8-C59C-4F1E-ABE4-731DDF2B6436}" type="presOf" srcId="{E6C39FC0-A235-4D57-B01E-846904914725}" destId="{07B8BBE5-85B9-4B4D-A768-C7AF9AB2CBCA}" srcOrd="0" destOrd="0" presId="urn:microsoft.com/office/officeart/2005/8/layout/cycle2"/>
    <dgm:cxn modelId="{DFC0DFB8-4A6B-4182-8422-E844091C1379}" type="presOf" srcId="{06959944-EA08-4F86-9747-E9103647C748}" destId="{6D02A82D-2230-4AAE-B186-E22110FEC45D}" srcOrd="1" destOrd="0" presId="urn:microsoft.com/office/officeart/2005/8/layout/cycle2"/>
    <dgm:cxn modelId="{6E95BEBC-EB79-4E1E-AC01-03908EABFFE3}" type="presOf" srcId="{71C9BB07-2542-4343-A091-EFF65840482C}" destId="{4F8F6DA3-04E9-408C-96D6-E376A592AED5}" srcOrd="1" destOrd="0" presId="urn:microsoft.com/office/officeart/2005/8/layout/cycle2"/>
    <dgm:cxn modelId="{FAA33CCC-C058-4469-8D79-AC4E87171241}" type="presOf" srcId="{71C9BB07-2542-4343-A091-EFF65840482C}" destId="{0D5C3E23-C10A-4B26-8571-5F3799B46ECC}" srcOrd="0" destOrd="0" presId="urn:microsoft.com/office/officeart/2005/8/layout/cycle2"/>
    <dgm:cxn modelId="{94FC77D2-5777-4C1F-B2B7-58C836D6A8E9}" type="presOf" srcId="{29E7803C-6ED7-4078-843A-9D7DB93A7FDE}" destId="{B29A1A15-402B-426C-9984-08AE88DCA010}" srcOrd="0" destOrd="0" presId="urn:microsoft.com/office/officeart/2005/8/layout/cycle2"/>
    <dgm:cxn modelId="{F91742EE-EF73-4D94-9C8B-EEA9DBD9BD74}" type="presOf" srcId="{C5CC74F0-B3A6-48AE-AA19-8F1564C0A3A1}" destId="{C5355BC1-11CF-49D5-902B-B1F0D90CA1A4}" srcOrd="0" destOrd="0" presId="urn:microsoft.com/office/officeart/2005/8/layout/cycle2"/>
    <dgm:cxn modelId="{5D14DAF3-9C18-4912-9BE6-A89BFBE90792}" type="presOf" srcId="{C5CC74F0-B3A6-48AE-AA19-8F1564C0A3A1}" destId="{87825A67-1E5A-4616-AF40-C945FE7227BF}" srcOrd="1" destOrd="0" presId="urn:microsoft.com/office/officeart/2005/8/layout/cycle2"/>
    <dgm:cxn modelId="{2FAF8C0D-6598-4D37-A185-22BD63922246}" type="presParOf" srcId="{B29A1A15-402B-426C-9984-08AE88DCA010}" destId="{7FABE90D-4CE6-4C90-AC81-20C3030C562A}" srcOrd="0" destOrd="0" presId="urn:microsoft.com/office/officeart/2005/8/layout/cycle2"/>
    <dgm:cxn modelId="{A5AC959C-C642-47FE-A49E-6A95FBD60270}" type="presParOf" srcId="{B29A1A15-402B-426C-9984-08AE88DCA010}" destId="{C5355BC1-11CF-49D5-902B-B1F0D90CA1A4}" srcOrd="1" destOrd="0" presId="urn:microsoft.com/office/officeart/2005/8/layout/cycle2"/>
    <dgm:cxn modelId="{32D2C14E-2007-4D28-A4E6-12596BAD2446}" type="presParOf" srcId="{C5355BC1-11CF-49D5-902B-B1F0D90CA1A4}" destId="{87825A67-1E5A-4616-AF40-C945FE7227BF}" srcOrd="0" destOrd="0" presId="urn:microsoft.com/office/officeart/2005/8/layout/cycle2"/>
    <dgm:cxn modelId="{0E2018FE-52E4-4A5B-802C-9FC991FDC57F}" type="presParOf" srcId="{B29A1A15-402B-426C-9984-08AE88DCA010}" destId="{07B8BBE5-85B9-4B4D-A768-C7AF9AB2CBCA}" srcOrd="2" destOrd="0" presId="urn:microsoft.com/office/officeart/2005/8/layout/cycle2"/>
    <dgm:cxn modelId="{964AA542-EE00-45B1-B6EC-201977B039DF}" type="presParOf" srcId="{B29A1A15-402B-426C-9984-08AE88DCA010}" destId="{CD0EDD51-152F-45B9-A116-0598FBBE5D3E}" srcOrd="3" destOrd="0" presId="urn:microsoft.com/office/officeart/2005/8/layout/cycle2"/>
    <dgm:cxn modelId="{EE5E856E-B915-4B82-91D7-3B6CA59A7CBA}" type="presParOf" srcId="{CD0EDD51-152F-45B9-A116-0598FBBE5D3E}" destId="{6D02A82D-2230-4AAE-B186-E22110FEC45D}" srcOrd="0" destOrd="0" presId="urn:microsoft.com/office/officeart/2005/8/layout/cycle2"/>
    <dgm:cxn modelId="{BF88C87A-2C4D-4D8F-8B15-6BB80340D317}" type="presParOf" srcId="{B29A1A15-402B-426C-9984-08AE88DCA010}" destId="{F42FD7F5-2913-4786-9A46-9C035EDBA0F5}" srcOrd="4" destOrd="0" presId="urn:microsoft.com/office/officeart/2005/8/layout/cycle2"/>
    <dgm:cxn modelId="{4DA4C425-4A2A-4FA5-8B51-F679CF0A4F0D}" type="presParOf" srcId="{B29A1A15-402B-426C-9984-08AE88DCA010}" destId="{12345C4A-08C5-432C-91C4-55C40DF761ED}" srcOrd="5" destOrd="0" presId="urn:microsoft.com/office/officeart/2005/8/layout/cycle2"/>
    <dgm:cxn modelId="{E6C4554B-E436-4357-9C89-A52C03613B10}" type="presParOf" srcId="{12345C4A-08C5-432C-91C4-55C40DF761ED}" destId="{9E5B23E1-EDCB-4FF8-AB83-57F28B470F19}" srcOrd="0" destOrd="0" presId="urn:microsoft.com/office/officeart/2005/8/layout/cycle2"/>
    <dgm:cxn modelId="{178A4D91-4C1F-47C5-B800-0B7305149D37}" type="presParOf" srcId="{B29A1A15-402B-426C-9984-08AE88DCA010}" destId="{AD5B234A-CA03-4174-B94A-A8907492F014}" srcOrd="6" destOrd="0" presId="urn:microsoft.com/office/officeart/2005/8/layout/cycle2"/>
    <dgm:cxn modelId="{A00FD0AE-008C-42BE-B812-5900FE8D4C1D}" type="presParOf" srcId="{B29A1A15-402B-426C-9984-08AE88DCA010}" destId="{8C223F77-0A5B-49D5-8B23-B34E92D2BFC8}" srcOrd="7" destOrd="0" presId="urn:microsoft.com/office/officeart/2005/8/layout/cycle2"/>
    <dgm:cxn modelId="{98EEE9C9-D572-45C0-ACFF-FC870896C72B}" type="presParOf" srcId="{8C223F77-0A5B-49D5-8B23-B34E92D2BFC8}" destId="{7F0436D1-BF75-409B-9FA5-0957A410A55E}" srcOrd="0" destOrd="0" presId="urn:microsoft.com/office/officeart/2005/8/layout/cycle2"/>
    <dgm:cxn modelId="{A15076F5-8346-4BF5-8D81-20A3C7442A20}" type="presParOf" srcId="{B29A1A15-402B-426C-9984-08AE88DCA010}" destId="{2609CB74-96CA-458C-B57D-3D8AA5333DF3}" srcOrd="8" destOrd="0" presId="urn:microsoft.com/office/officeart/2005/8/layout/cycle2"/>
    <dgm:cxn modelId="{78BBB5C7-E600-40DC-B516-6D72001DD8F0}" type="presParOf" srcId="{B29A1A15-402B-426C-9984-08AE88DCA010}" destId="{0D5C3E23-C10A-4B26-8571-5F3799B46ECC}" srcOrd="9" destOrd="0" presId="urn:microsoft.com/office/officeart/2005/8/layout/cycle2"/>
    <dgm:cxn modelId="{075EBBE1-5536-4394-A17D-F749600D0F6A}" type="presParOf" srcId="{0D5C3E23-C10A-4B26-8571-5F3799B46ECC}" destId="{4F8F6DA3-04E9-408C-96D6-E376A592AED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9E7803C-6ED7-4078-843A-9D7DB93A7FDE}"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tr-TR"/>
        </a:p>
      </dgm:t>
    </dgm:pt>
    <dgm:pt modelId="{BCC6275A-3BD6-4E15-8212-A863CCB39F19}">
      <dgm:prSet phldrT="[Text]" custT="1"/>
      <dgm:spPr/>
      <dgm:t>
        <a:bodyPr/>
        <a:lstStyle/>
        <a:p>
          <a:r>
            <a:rPr lang="tr-TR" sz="1800" b="1" dirty="0">
              <a:latin typeface="Century Gothic" panose="020B0502020202020204" pitchFamily="34" charset="0"/>
            </a:rPr>
            <a:t>PROBLEMİ BELİRLEME</a:t>
          </a:r>
        </a:p>
      </dgm:t>
    </dgm:pt>
    <dgm:pt modelId="{04C60B80-0846-4EA2-BD0E-168D1D9539FD}" type="parTrans" cxnId="{44EB1F82-EC92-444D-9A13-7C0D8438EE17}">
      <dgm:prSet/>
      <dgm:spPr/>
      <dgm:t>
        <a:bodyPr/>
        <a:lstStyle/>
        <a:p>
          <a:endParaRPr lang="tr-TR" sz="1800" b="1"/>
        </a:p>
      </dgm:t>
    </dgm:pt>
    <dgm:pt modelId="{C5CC74F0-B3A6-48AE-AA19-8F1564C0A3A1}" type="sibTrans" cxnId="{44EB1F82-EC92-444D-9A13-7C0D8438EE17}">
      <dgm:prSet custT="1"/>
      <dgm:spPr/>
      <dgm:t>
        <a:bodyPr/>
        <a:lstStyle/>
        <a:p>
          <a:endParaRPr lang="tr-TR" sz="1800" b="1"/>
        </a:p>
      </dgm:t>
    </dgm:pt>
    <dgm:pt modelId="{951A8C94-B364-4723-BEDA-FFF0619B72DA}">
      <dgm:prSet phldrT="[Text]" custT="1"/>
      <dgm:spPr/>
      <dgm:t>
        <a:bodyPr/>
        <a:lstStyle/>
        <a:p>
          <a:r>
            <a:rPr lang="tr-TR" sz="1500" b="1" dirty="0">
              <a:latin typeface="Century Gothic" panose="020B0502020202020204" pitchFamily="34" charset="0"/>
            </a:rPr>
            <a:t>DEĞERLENDİRME VE UYGUN ALTERNATİF SEÇME</a:t>
          </a:r>
        </a:p>
      </dgm:t>
    </dgm:pt>
    <dgm:pt modelId="{B47EFD74-ADFA-4A2B-A98B-F845AE888CF9}" type="parTrans" cxnId="{104A6D7D-75D1-4480-92EC-0542AA40B3C0}">
      <dgm:prSet/>
      <dgm:spPr/>
      <dgm:t>
        <a:bodyPr/>
        <a:lstStyle/>
        <a:p>
          <a:endParaRPr lang="tr-TR" sz="1800" b="1"/>
        </a:p>
      </dgm:t>
    </dgm:pt>
    <dgm:pt modelId="{9FFDA37F-392D-45E1-BFA9-81BC8811077B}" type="sibTrans" cxnId="{104A6D7D-75D1-4480-92EC-0542AA40B3C0}">
      <dgm:prSet custT="1"/>
      <dgm:spPr/>
      <dgm:t>
        <a:bodyPr/>
        <a:lstStyle/>
        <a:p>
          <a:endParaRPr lang="tr-TR" sz="1800" b="1"/>
        </a:p>
      </dgm:t>
    </dgm:pt>
    <dgm:pt modelId="{D776D100-499E-4886-A235-9EB34C38E93B}">
      <dgm:prSet phldrT="[Text]" custT="1"/>
      <dgm:spPr/>
      <dgm:t>
        <a:bodyPr/>
        <a:lstStyle/>
        <a:p>
          <a:r>
            <a:rPr lang="tr-TR" sz="1800" b="1" dirty="0">
              <a:latin typeface="Century Gothic" panose="020B0502020202020204" pitchFamily="34" charset="0"/>
            </a:rPr>
            <a:t>SEÇİLEN ALTERNATİ UYGULAMA</a:t>
          </a:r>
        </a:p>
      </dgm:t>
    </dgm:pt>
    <dgm:pt modelId="{AB18D505-83E6-406A-A37C-0DA3293B8CD8}" type="parTrans" cxnId="{A41FA26A-8DA6-4224-AB22-8E8A9A87DADE}">
      <dgm:prSet/>
      <dgm:spPr/>
      <dgm:t>
        <a:bodyPr/>
        <a:lstStyle/>
        <a:p>
          <a:endParaRPr lang="tr-TR" sz="1800" b="1"/>
        </a:p>
      </dgm:t>
    </dgm:pt>
    <dgm:pt modelId="{3A5EF40B-3054-41A4-929C-18A6F83696C3}" type="sibTrans" cxnId="{A41FA26A-8DA6-4224-AB22-8E8A9A87DADE}">
      <dgm:prSet custT="1"/>
      <dgm:spPr/>
      <dgm:t>
        <a:bodyPr/>
        <a:lstStyle/>
        <a:p>
          <a:endParaRPr lang="tr-TR" sz="1800" b="1"/>
        </a:p>
      </dgm:t>
    </dgm:pt>
    <dgm:pt modelId="{E6C39FC0-A235-4D57-B01E-846904914725}">
      <dgm:prSet custT="1"/>
      <dgm:spPr/>
      <dgm:t>
        <a:bodyPr/>
        <a:lstStyle/>
        <a:p>
          <a:r>
            <a:rPr lang="tr-TR" sz="1600" b="1" dirty="0">
              <a:latin typeface="Century Gothic" panose="020B0502020202020204" pitchFamily="34" charset="0"/>
            </a:rPr>
            <a:t>ALTERNATİF ÇÖZÜM YOLLARI GELİŞTİRME</a:t>
          </a:r>
        </a:p>
      </dgm:t>
    </dgm:pt>
    <dgm:pt modelId="{FF76F860-408D-4503-BE5D-E69F548B36C8}" type="parTrans" cxnId="{5C3AB483-6AE7-47BD-A890-231391E8E209}">
      <dgm:prSet/>
      <dgm:spPr/>
      <dgm:t>
        <a:bodyPr/>
        <a:lstStyle/>
        <a:p>
          <a:endParaRPr lang="tr-TR" sz="1800" b="1"/>
        </a:p>
      </dgm:t>
    </dgm:pt>
    <dgm:pt modelId="{06959944-EA08-4F86-9747-E9103647C748}" type="sibTrans" cxnId="{5C3AB483-6AE7-47BD-A890-231391E8E209}">
      <dgm:prSet custT="1"/>
      <dgm:spPr/>
      <dgm:t>
        <a:bodyPr/>
        <a:lstStyle/>
        <a:p>
          <a:endParaRPr lang="tr-TR" sz="1800" b="1"/>
        </a:p>
      </dgm:t>
    </dgm:pt>
    <dgm:pt modelId="{88FA7E34-9782-445D-BBF5-DEDDD20F9DD9}">
      <dgm:prSet custT="1"/>
      <dgm:spPr/>
      <dgm:t>
        <a:bodyPr/>
        <a:lstStyle/>
        <a:p>
          <a:pPr algn="ctr"/>
          <a:r>
            <a:rPr lang="tr-TR" sz="1800" b="1" dirty="0">
              <a:latin typeface="Century Gothic" panose="020B0502020202020204" pitchFamily="34" charset="0"/>
            </a:rPr>
            <a:t>İZLEME VE DEĞERLENDİRME</a:t>
          </a:r>
        </a:p>
      </dgm:t>
    </dgm:pt>
    <dgm:pt modelId="{A0FA77E5-4108-4F4C-844B-DF28C89BD446}" type="parTrans" cxnId="{E5224801-FFBB-43DB-B1D1-E435CC7039E6}">
      <dgm:prSet/>
      <dgm:spPr/>
      <dgm:t>
        <a:bodyPr/>
        <a:lstStyle/>
        <a:p>
          <a:endParaRPr lang="tr-TR" sz="1800" b="1"/>
        </a:p>
      </dgm:t>
    </dgm:pt>
    <dgm:pt modelId="{71C9BB07-2542-4343-A091-EFF65840482C}" type="sibTrans" cxnId="{E5224801-FFBB-43DB-B1D1-E435CC7039E6}">
      <dgm:prSet custT="1"/>
      <dgm:spPr/>
      <dgm:t>
        <a:bodyPr/>
        <a:lstStyle/>
        <a:p>
          <a:endParaRPr lang="tr-TR" sz="1800" b="1"/>
        </a:p>
      </dgm:t>
    </dgm:pt>
    <dgm:pt modelId="{B29A1A15-402B-426C-9984-08AE88DCA010}" type="pres">
      <dgm:prSet presAssocID="{29E7803C-6ED7-4078-843A-9D7DB93A7FDE}" presName="cycle" presStyleCnt="0">
        <dgm:presLayoutVars>
          <dgm:dir/>
          <dgm:resizeHandles val="exact"/>
        </dgm:presLayoutVars>
      </dgm:prSet>
      <dgm:spPr/>
    </dgm:pt>
    <dgm:pt modelId="{7FABE90D-4CE6-4C90-AC81-20C3030C562A}" type="pres">
      <dgm:prSet presAssocID="{BCC6275A-3BD6-4E15-8212-A863CCB39F19}" presName="node" presStyleLbl="node1" presStyleIdx="0" presStyleCnt="5" custScaleX="110821" custScaleY="110821">
        <dgm:presLayoutVars>
          <dgm:bulletEnabled val="1"/>
        </dgm:presLayoutVars>
      </dgm:prSet>
      <dgm:spPr/>
    </dgm:pt>
    <dgm:pt modelId="{C5355BC1-11CF-49D5-902B-B1F0D90CA1A4}" type="pres">
      <dgm:prSet presAssocID="{C5CC74F0-B3A6-48AE-AA19-8F1564C0A3A1}" presName="sibTrans" presStyleLbl="sibTrans2D1" presStyleIdx="0" presStyleCnt="5"/>
      <dgm:spPr/>
    </dgm:pt>
    <dgm:pt modelId="{87825A67-1E5A-4616-AF40-C945FE7227BF}" type="pres">
      <dgm:prSet presAssocID="{C5CC74F0-B3A6-48AE-AA19-8F1564C0A3A1}" presName="connectorText" presStyleLbl="sibTrans2D1" presStyleIdx="0" presStyleCnt="5"/>
      <dgm:spPr/>
    </dgm:pt>
    <dgm:pt modelId="{07B8BBE5-85B9-4B4D-A768-C7AF9AB2CBCA}" type="pres">
      <dgm:prSet presAssocID="{E6C39FC0-A235-4D57-B01E-846904914725}" presName="node" presStyleLbl="node1" presStyleIdx="1" presStyleCnt="5" custScaleX="110821" custScaleY="110821">
        <dgm:presLayoutVars>
          <dgm:bulletEnabled val="1"/>
        </dgm:presLayoutVars>
      </dgm:prSet>
      <dgm:spPr/>
    </dgm:pt>
    <dgm:pt modelId="{CD0EDD51-152F-45B9-A116-0598FBBE5D3E}" type="pres">
      <dgm:prSet presAssocID="{06959944-EA08-4F86-9747-E9103647C748}" presName="sibTrans" presStyleLbl="sibTrans2D1" presStyleIdx="1" presStyleCnt="5"/>
      <dgm:spPr/>
    </dgm:pt>
    <dgm:pt modelId="{6D02A82D-2230-4AAE-B186-E22110FEC45D}" type="pres">
      <dgm:prSet presAssocID="{06959944-EA08-4F86-9747-E9103647C748}" presName="connectorText" presStyleLbl="sibTrans2D1" presStyleIdx="1" presStyleCnt="5"/>
      <dgm:spPr/>
    </dgm:pt>
    <dgm:pt modelId="{F42FD7F5-2913-4786-9A46-9C035EDBA0F5}" type="pres">
      <dgm:prSet presAssocID="{951A8C94-B364-4723-BEDA-FFF0619B72DA}" presName="node" presStyleLbl="node1" presStyleIdx="2" presStyleCnt="5" custScaleX="110821" custScaleY="110821">
        <dgm:presLayoutVars>
          <dgm:bulletEnabled val="1"/>
        </dgm:presLayoutVars>
      </dgm:prSet>
      <dgm:spPr/>
    </dgm:pt>
    <dgm:pt modelId="{12345C4A-08C5-432C-91C4-55C40DF761ED}" type="pres">
      <dgm:prSet presAssocID="{9FFDA37F-392D-45E1-BFA9-81BC8811077B}" presName="sibTrans" presStyleLbl="sibTrans2D1" presStyleIdx="2" presStyleCnt="5"/>
      <dgm:spPr/>
    </dgm:pt>
    <dgm:pt modelId="{9E5B23E1-EDCB-4FF8-AB83-57F28B470F19}" type="pres">
      <dgm:prSet presAssocID="{9FFDA37F-392D-45E1-BFA9-81BC8811077B}" presName="connectorText" presStyleLbl="sibTrans2D1" presStyleIdx="2" presStyleCnt="5"/>
      <dgm:spPr/>
    </dgm:pt>
    <dgm:pt modelId="{AD5B234A-CA03-4174-B94A-A8907492F014}" type="pres">
      <dgm:prSet presAssocID="{D776D100-499E-4886-A235-9EB34C38E93B}" presName="node" presStyleLbl="node1" presStyleIdx="3" presStyleCnt="5" custScaleX="110821" custScaleY="110821">
        <dgm:presLayoutVars>
          <dgm:bulletEnabled val="1"/>
        </dgm:presLayoutVars>
      </dgm:prSet>
      <dgm:spPr/>
    </dgm:pt>
    <dgm:pt modelId="{8C223F77-0A5B-49D5-8B23-B34E92D2BFC8}" type="pres">
      <dgm:prSet presAssocID="{3A5EF40B-3054-41A4-929C-18A6F83696C3}" presName="sibTrans" presStyleLbl="sibTrans2D1" presStyleIdx="3" presStyleCnt="5"/>
      <dgm:spPr/>
    </dgm:pt>
    <dgm:pt modelId="{7F0436D1-BF75-409B-9FA5-0957A410A55E}" type="pres">
      <dgm:prSet presAssocID="{3A5EF40B-3054-41A4-929C-18A6F83696C3}" presName="connectorText" presStyleLbl="sibTrans2D1" presStyleIdx="3" presStyleCnt="5"/>
      <dgm:spPr/>
    </dgm:pt>
    <dgm:pt modelId="{2609CB74-96CA-458C-B57D-3D8AA5333DF3}" type="pres">
      <dgm:prSet presAssocID="{88FA7E34-9782-445D-BBF5-DEDDD20F9DD9}" presName="node" presStyleLbl="node1" presStyleIdx="4" presStyleCnt="5" custScaleX="110821" custScaleY="110821">
        <dgm:presLayoutVars>
          <dgm:bulletEnabled val="1"/>
        </dgm:presLayoutVars>
      </dgm:prSet>
      <dgm:spPr/>
    </dgm:pt>
    <dgm:pt modelId="{0D5C3E23-C10A-4B26-8571-5F3799B46ECC}" type="pres">
      <dgm:prSet presAssocID="{71C9BB07-2542-4343-A091-EFF65840482C}" presName="sibTrans" presStyleLbl="sibTrans2D1" presStyleIdx="4" presStyleCnt="5"/>
      <dgm:spPr/>
    </dgm:pt>
    <dgm:pt modelId="{4F8F6DA3-04E9-408C-96D6-E376A592AED5}" type="pres">
      <dgm:prSet presAssocID="{71C9BB07-2542-4343-A091-EFF65840482C}" presName="connectorText" presStyleLbl="sibTrans2D1" presStyleIdx="4" presStyleCnt="5"/>
      <dgm:spPr/>
    </dgm:pt>
  </dgm:ptLst>
  <dgm:cxnLst>
    <dgm:cxn modelId="{F79CDC00-57CC-4055-AFEE-15C54D03657E}" type="presOf" srcId="{3A5EF40B-3054-41A4-929C-18A6F83696C3}" destId="{8C223F77-0A5B-49D5-8B23-B34E92D2BFC8}" srcOrd="0" destOrd="0" presId="urn:microsoft.com/office/officeart/2005/8/layout/cycle2"/>
    <dgm:cxn modelId="{E5224801-FFBB-43DB-B1D1-E435CC7039E6}" srcId="{29E7803C-6ED7-4078-843A-9D7DB93A7FDE}" destId="{88FA7E34-9782-445D-BBF5-DEDDD20F9DD9}" srcOrd="4" destOrd="0" parTransId="{A0FA77E5-4108-4F4C-844B-DF28C89BD446}" sibTransId="{71C9BB07-2542-4343-A091-EFF65840482C}"/>
    <dgm:cxn modelId="{9CA2AB07-4F70-47F8-A123-F9818C25C357}" type="presOf" srcId="{88FA7E34-9782-445D-BBF5-DEDDD20F9DD9}" destId="{2609CB74-96CA-458C-B57D-3D8AA5333DF3}" srcOrd="0" destOrd="0" presId="urn:microsoft.com/office/officeart/2005/8/layout/cycle2"/>
    <dgm:cxn modelId="{7A2C911C-D121-4EA0-94F6-5DD671FCA431}" type="presOf" srcId="{D776D100-499E-4886-A235-9EB34C38E93B}" destId="{AD5B234A-CA03-4174-B94A-A8907492F014}" srcOrd="0" destOrd="0" presId="urn:microsoft.com/office/officeart/2005/8/layout/cycle2"/>
    <dgm:cxn modelId="{C8669535-74E2-435F-9516-1F2995479431}" type="presOf" srcId="{BCC6275A-3BD6-4E15-8212-A863CCB39F19}" destId="{7FABE90D-4CE6-4C90-AC81-20C3030C562A}" srcOrd="0" destOrd="0" presId="urn:microsoft.com/office/officeart/2005/8/layout/cycle2"/>
    <dgm:cxn modelId="{A41FA26A-8DA6-4224-AB22-8E8A9A87DADE}" srcId="{29E7803C-6ED7-4078-843A-9D7DB93A7FDE}" destId="{D776D100-499E-4886-A235-9EB34C38E93B}" srcOrd="3" destOrd="0" parTransId="{AB18D505-83E6-406A-A37C-0DA3293B8CD8}" sibTransId="{3A5EF40B-3054-41A4-929C-18A6F83696C3}"/>
    <dgm:cxn modelId="{A1B26E4E-A30B-440F-9201-9C48020A527B}" type="presOf" srcId="{3A5EF40B-3054-41A4-929C-18A6F83696C3}" destId="{7F0436D1-BF75-409B-9FA5-0957A410A55E}" srcOrd="1" destOrd="0" presId="urn:microsoft.com/office/officeart/2005/8/layout/cycle2"/>
    <dgm:cxn modelId="{D4018254-7195-41D3-AC79-D65E5EF5AD49}" type="presOf" srcId="{9FFDA37F-392D-45E1-BFA9-81BC8811077B}" destId="{9E5B23E1-EDCB-4FF8-AB83-57F28B470F19}" srcOrd="1" destOrd="0" presId="urn:microsoft.com/office/officeart/2005/8/layout/cycle2"/>
    <dgm:cxn modelId="{104A6D7D-75D1-4480-92EC-0542AA40B3C0}" srcId="{29E7803C-6ED7-4078-843A-9D7DB93A7FDE}" destId="{951A8C94-B364-4723-BEDA-FFF0619B72DA}" srcOrd="2" destOrd="0" parTransId="{B47EFD74-ADFA-4A2B-A98B-F845AE888CF9}" sibTransId="{9FFDA37F-392D-45E1-BFA9-81BC8811077B}"/>
    <dgm:cxn modelId="{29B67A7D-DCD4-4D4A-85EC-2DE9BC2FA36D}" type="presOf" srcId="{951A8C94-B364-4723-BEDA-FFF0619B72DA}" destId="{F42FD7F5-2913-4786-9A46-9C035EDBA0F5}" srcOrd="0" destOrd="0" presId="urn:microsoft.com/office/officeart/2005/8/layout/cycle2"/>
    <dgm:cxn modelId="{44EB1F82-EC92-444D-9A13-7C0D8438EE17}" srcId="{29E7803C-6ED7-4078-843A-9D7DB93A7FDE}" destId="{BCC6275A-3BD6-4E15-8212-A863CCB39F19}" srcOrd="0" destOrd="0" parTransId="{04C60B80-0846-4EA2-BD0E-168D1D9539FD}" sibTransId="{C5CC74F0-B3A6-48AE-AA19-8F1564C0A3A1}"/>
    <dgm:cxn modelId="{5C3AB483-6AE7-47BD-A890-231391E8E209}" srcId="{29E7803C-6ED7-4078-843A-9D7DB93A7FDE}" destId="{E6C39FC0-A235-4D57-B01E-846904914725}" srcOrd="1" destOrd="0" parTransId="{FF76F860-408D-4503-BE5D-E69F548B36C8}" sibTransId="{06959944-EA08-4F86-9747-E9103647C748}"/>
    <dgm:cxn modelId="{0BAEDA89-681B-42C8-BF7C-02537FD4E17B}" type="presOf" srcId="{06959944-EA08-4F86-9747-E9103647C748}" destId="{CD0EDD51-152F-45B9-A116-0598FBBE5D3E}" srcOrd="0" destOrd="0" presId="urn:microsoft.com/office/officeart/2005/8/layout/cycle2"/>
    <dgm:cxn modelId="{99A3109A-7C9D-46B9-AF19-5A481CCC17C7}" type="presOf" srcId="{9FFDA37F-392D-45E1-BFA9-81BC8811077B}" destId="{12345C4A-08C5-432C-91C4-55C40DF761ED}" srcOrd="0" destOrd="0" presId="urn:microsoft.com/office/officeart/2005/8/layout/cycle2"/>
    <dgm:cxn modelId="{A43D22B8-C59C-4F1E-ABE4-731DDF2B6436}" type="presOf" srcId="{E6C39FC0-A235-4D57-B01E-846904914725}" destId="{07B8BBE5-85B9-4B4D-A768-C7AF9AB2CBCA}" srcOrd="0" destOrd="0" presId="urn:microsoft.com/office/officeart/2005/8/layout/cycle2"/>
    <dgm:cxn modelId="{DFC0DFB8-4A6B-4182-8422-E844091C1379}" type="presOf" srcId="{06959944-EA08-4F86-9747-E9103647C748}" destId="{6D02A82D-2230-4AAE-B186-E22110FEC45D}" srcOrd="1" destOrd="0" presId="urn:microsoft.com/office/officeart/2005/8/layout/cycle2"/>
    <dgm:cxn modelId="{6E95BEBC-EB79-4E1E-AC01-03908EABFFE3}" type="presOf" srcId="{71C9BB07-2542-4343-A091-EFF65840482C}" destId="{4F8F6DA3-04E9-408C-96D6-E376A592AED5}" srcOrd="1" destOrd="0" presId="urn:microsoft.com/office/officeart/2005/8/layout/cycle2"/>
    <dgm:cxn modelId="{FAA33CCC-C058-4469-8D79-AC4E87171241}" type="presOf" srcId="{71C9BB07-2542-4343-A091-EFF65840482C}" destId="{0D5C3E23-C10A-4B26-8571-5F3799B46ECC}" srcOrd="0" destOrd="0" presId="urn:microsoft.com/office/officeart/2005/8/layout/cycle2"/>
    <dgm:cxn modelId="{94FC77D2-5777-4C1F-B2B7-58C836D6A8E9}" type="presOf" srcId="{29E7803C-6ED7-4078-843A-9D7DB93A7FDE}" destId="{B29A1A15-402B-426C-9984-08AE88DCA010}" srcOrd="0" destOrd="0" presId="urn:microsoft.com/office/officeart/2005/8/layout/cycle2"/>
    <dgm:cxn modelId="{F91742EE-EF73-4D94-9C8B-EEA9DBD9BD74}" type="presOf" srcId="{C5CC74F0-B3A6-48AE-AA19-8F1564C0A3A1}" destId="{C5355BC1-11CF-49D5-902B-B1F0D90CA1A4}" srcOrd="0" destOrd="0" presId="urn:microsoft.com/office/officeart/2005/8/layout/cycle2"/>
    <dgm:cxn modelId="{5D14DAF3-9C18-4912-9BE6-A89BFBE90792}" type="presOf" srcId="{C5CC74F0-B3A6-48AE-AA19-8F1564C0A3A1}" destId="{87825A67-1E5A-4616-AF40-C945FE7227BF}" srcOrd="1" destOrd="0" presId="urn:microsoft.com/office/officeart/2005/8/layout/cycle2"/>
    <dgm:cxn modelId="{2FAF8C0D-6598-4D37-A185-22BD63922246}" type="presParOf" srcId="{B29A1A15-402B-426C-9984-08AE88DCA010}" destId="{7FABE90D-4CE6-4C90-AC81-20C3030C562A}" srcOrd="0" destOrd="0" presId="urn:microsoft.com/office/officeart/2005/8/layout/cycle2"/>
    <dgm:cxn modelId="{A5AC959C-C642-47FE-A49E-6A95FBD60270}" type="presParOf" srcId="{B29A1A15-402B-426C-9984-08AE88DCA010}" destId="{C5355BC1-11CF-49D5-902B-B1F0D90CA1A4}" srcOrd="1" destOrd="0" presId="urn:microsoft.com/office/officeart/2005/8/layout/cycle2"/>
    <dgm:cxn modelId="{32D2C14E-2007-4D28-A4E6-12596BAD2446}" type="presParOf" srcId="{C5355BC1-11CF-49D5-902B-B1F0D90CA1A4}" destId="{87825A67-1E5A-4616-AF40-C945FE7227BF}" srcOrd="0" destOrd="0" presId="urn:microsoft.com/office/officeart/2005/8/layout/cycle2"/>
    <dgm:cxn modelId="{0E2018FE-52E4-4A5B-802C-9FC991FDC57F}" type="presParOf" srcId="{B29A1A15-402B-426C-9984-08AE88DCA010}" destId="{07B8BBE5-85B9-4B4D-A768-C7AF9AB2CBCA}" srcOrd="2" destOrd="0" presId="urn:microsoft.com/office/officeart/2005/8/layout/cycle2"/>
    <dgm:cxn modelId="{964AA542-EE00-45B1-B6EC-201977B039DF}" type="presParOf" srcId="{B29A1A15-402B-426C-9984-08AE88DCA010}" destId="{CD0EDD51-152F-45B9-A116-0598FBBE5D3E}" srcOrd="3" destOrd="0" presId="urn:microsoft.com/office/officeart/2005/8/layout/cycle2"/>
    <dgm:cxn modelId="{EE5E856E-B915-4B82-91D7-3B6CA59A7CBA}" type="presParOf" srcId="{CD0EDD51-152F-45B9-A116-0598FBBE5D3E}" destId="{6D02A82D-2230-4AAE-B186-E22110FEC45D}" srcOrd="0" destOrd="0" presId="urn:microsoft.com/office/officeart/2005/8/layout/cycle2"/>
    <dgm:cxn modelId="{BF88C87A-2C4D-4D8F-8B15-6BB80340D317}" type="presParOf" srcId="{B29A1A15-402B-426C-9984-08AE88DCA010}" destId="{F42FD7F5-2913-4786-9A46-9C035EDBA0F5}" srcOrd="4" destOrd="0" presId="urn:microsoft.com/office/officeart/2005/8/layout/cycle2"/>
    <dgm:cxn modelId="{4DA4C425-4A2A-4FA5-8B51-F679CF0A4F0D}" type="presParOf" srcId="{B29A1A15-402B-426C-9984-08AE88DCA010}" destId="{12345C4A-08C5-432C-91C4-55C40DF761ED}" srcOrd="5" destOrd="0" presId="urn:microsoft.com/office/officeart/2005/8/layout/cycle2"/>
    <dgm:cxn modelId="{E6C4554B-E436-4357-9C89-A52C03613B10}" type="presParOf" srcId="{12345C4A-08C5-432C-91C4-55C40DF761ED}" destId="{9E5B23E1-EDCB-4FF8-AB83-57F28B470F19}" srcOrd="0" destOrd="0" presId="urn:microsoft.com/office/officeart/2005/8/layout/cycle2"/>
    <dgm:cxn modelId="{178A4D91-4C1F-47C5-B800-0B7305149D37}" type="presParOf" srcId="{B29A1A15-402B-426C-9984-08AE88DCA010}" destId="{AD5B234A-CA03-4174-B94A-A8907492F014}" srcOrd="6" destOrd="0" presId="urn:microsoft.com/office/officeart/2005/8/layout/cycle2"/>
    <dgm:cxn modelId="{A00FD0AE-008C-42BE-B812-5900FE8D4C1D}" type="presParOf" srcId="{B29A1A15-402B-426C-9984-08AE88DCA010}" destId="{8C223F77-0A5B-49D5-8B23-B34E92D2BFC8}" srcOrd="7" destOrd="0" presId="urn:microsoft.com/office/officeart/2005/8/layout/cycle2"/>
    <dgm:cxn modelId="{98EEE9C9-D572-45C0-ACFF-FC870896C72B}" type="presParOf" srcId="{8C223F77-0A5B-49D5-8B23-B34E92D2BFC8}" destId="{7F0436D1-BF75-409B-9FA5-0957A410A55E}" srcOrd="0" destOrd="0" presId="urn:microsoft.com/office/officeart/2005/8/layout/cycle2"/>
    <dgm:cxn modelId="{A15076F5-8346-4BF5-8D81-20A3C7442A20}" type="presParOf" srcId="{B29A1A15-402B-426C-9984-08AE88DCA010}" destId="{2609CB74-96CA-458C-B57D-3D8AA5333DF3}" srcOrd="8" destOrd="0" presId="urn:microsoft.com/office/officeart/2005/8/layout/cycle2"/>
    <dgm:cxn modelId="{78BBB5C7-E600-40DC-B516-6D72001DD8F0}" type="presParOf" srcId="{B29A1A15-402B-426C-9984-08AE88DCA010}" destId="{0D5C3E23-C10A-4B26-8571-5F3799B46ECC}" srcOrd="9" destOrd="0" presId="urn:microsoft.com/office/officeart/2005/8/layout/cycle2"/>
    <dgm:cxn modelId="{075EBBE1-5536-4394-A17D-F749600D0F6A}" type="presParOf" srcId="{0D5C3E23-C10A-4B26-8571-5F3799B46ECC}" destId="{4F8F6DA3-04E9-408C-96D6-E376A592AED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92A60-2BA0-4328-AB65-F9850AA6C3BC}">
      <dsp:nvSpPr>
        <dsp:cNvPr id="0" name=""/>
        <dsp:cNvSpPr/>
      </dsp:nvSpPr>
      <dsp:spPr>
        <a:xfrm>
          <a:off x="5941" y="0"/>
          <a:ext cx="12156451" cy="2567540"/>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tr-TR" sz="2400" b="1" kern="1200" dirty="0"/>
            <a:t>PROBALLEİN</a:t>
          </a:r>
        </a:p>
      </dsp:txBody>
      <dsp:txXfrm>
        <a:off x="1289711" y="0"/>
        <a:ext cx="9588911" cy="25675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BE90D-4CE6-4C90-AC81-20C3030C562A}">
      <dsp:nvSpPr>
        <dsp:cNvPr id="0" name=""/>
        <dsp:cNvSpPr/>
      </dsp:nvSpPr>
      <dsp:spPr>
        <a:xfrm>
          <a:off x="3222644" y="-106215"/>
          <a:ext cx="2185753" cy="2185753"/>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solidFill>
                <a:schemeClr val="bg1"/>
              </a:solidFill>
            </a:rPr>
            <a:t>PROBLEMİ BELİRLEME</a:t>
          </a:r>
        </a:p>
      </dsp:txBody>
      <dsp:txXfrm>
        <a:off x="3542740" y="213881"/>
        <a:ext cx="1545561" cy="1545561"/>
      </dsp:txXfrm>
    </dsp:sp>
    <dsp:sp modelId="{C5355BC1-11CF-49D5-902B-B1F0D90CA1A4}">
      <dsp:nvSpPr>
        <dsp:cNvPr id="0" name=""/>
        <dsp:cNvSpPr/>
      </dsp:nvSpPr>
      <dsp:spPr>
        <a:xfrm rot="2160000">
          <a:off x="5298818" y="1518097"/>
          <a:ext cx="412527" cy="665660"/>
        </a:xfrm>
        <a:prstGeom prst="rightArrow">
          <a:avLst>
            <a:gd name="adj1" fmla="val 60000"/>
            <a:gd name="adj2" fmla="val 50000"/>
          </a:avLst>
        </a:prstGeom>
        <a:solidFill>
          <a:schemeClr val="accent5">
            <a:hueOff val="0"/>
            <a:satOff val="0"/>
            <a:lum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5310636" y="1614857"/>
        <a:ext cx="288769" cy="399396"/>
      </dsp:txXfrm>
    </dsp:sp>
    <dsp:sp modelId="{07B8BBE5-85B9-4B4D-A768-C7AF9AB2CBCA}">
      <dsp:nvSpPr>
        <dsp:cNvPr id="0" name=""/>
        <dsp:cNvSpPr/>
      </dsp:nvSpPr>
      <dsp:spPr>
        <a:xfrm>
          <a:off x="5620657" y="1636043"/>
          <a:ext cx="2185753" cy="2185753"/>
        </a:xfrm>
        <a:prstGeom prst="ellipse">
          <a:avLst/>
        </a:prstGeom>
        <a:solidFill>
          <a:schemeClr val="accent5">
            <a:hueOff val="-1689636"/>
            <a:satOff val="-4355"/>
            <a:lumOff val="-2941"/>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ALTERNATİF ÇÖZÜM YOLLARI GELİŞTİRME</a:t>
          </a:r>
        </a:p>
      </dsp:txBody>
      <dsp:txXfrm>
        <a:off x="5940753" y="1956139"/>
        <a:ext cx="1545561" cy="1545561"/>
      </dsp:txXfrm>
    </dsp:sp>
    <dsp:sp modelId="{CD0EDD51-152F-45B9-A116-0598FBBE5D3E}">
      <dsp:nvSpPr>
        <dsp:cNvPr id="0" name=""/>
        <dsp:cNvSpPr/>
      </dsp:nvSpPr>
      <dsp:spPr>
        <a:xfrm rot="6480000">
          <a:off x="6052899" y="3794502"/>
          <a:ext cx="412527" cy="665660"/>
        </a:xfrm>
        <a:prstGeom prst="rightArrow">
          <a:avLst>
            <a:gd name="adj1" fmla="val 60000"/>
            <a:gd name="adj2" fmla="val 50000"/>
          </a:avLst>
        </a:prstGeom>
        <a:solidFill>
          <a:schemeClr val="accent5">
            <a:hueOff val="-1689636"/>
            <a:satOff val="-4355"/>
            <a:lumOff val="-2941"/>
            <a:alpha val="47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6133900" y="3868784"/>
        <a:ext cx="288769" cy="399396"/>
      </dsp:txXfrm>
    </dsp:sp>
    <dsp:sp modelId="{F42FD7F5-2913-4786-9A46-9C035EDBA0F5}">
      <dsp:nvSpPr>
        <dsp:cNvPr id="0" name=""/>
        <dsp:cNvSpPr/>
      </dsp:nvSpPr>
      <dsp:spPr>
        <a:xfrm>
          <a:off x="4704698" y="4455076"/>
          <a:ext cx="2185753" cy="2185753"/>
        </a:xfrm>
        <a:prstGeom prst="ellipse">
          <a:avLst/>
        </a:prstGeom>
        <a:solidFill>
          <a:schemeClr val="accent5">
            <a:hueOff val="-3379271"/>
            <a:satOff val="-8710"/>
            <a:lumOff val="-5883"/>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DEĞERLENDİRME VE UYGUN ALTERNATİF SEÇME</a:t>
          </a:r>
        </a:p>
      </dsp:txBody>
      <dsp:txXfrm>
        <a:off x="5024794" y="4775172"/>
        <a:ext cx="1545561" cy="1545561"/>
      </dsp:txXfrm>
    </dsp:sp>
    <dsp:sp modelId="{12345C4A-08C5-432C-91C4-55C40DF761ED}">
      <dsp:nvSpPr>
        <dsp:cNvPr id="0" name=""/>
        <dsp:cNvSpPr/>
      </dsp:nvSpPr>
      <dsp:spPr>
        <a:xfrm rot="10800000">
          <a:off x="4120933" y="5215123"/>
          <a:ext cx="412527" cy="665660"/>
        </a:xfrm>
        <a:prstGeom prst="rightArrow">
          <a:avLst>
            <a:gd name="adj1" fmla="val 60000"/>
            <a:gd name="adj2" fmla="val 50000"/>
          </a:avLst>
        </a:prstGeom>
        <a:solidFill>
          <a:schemeClr val="accent5">
            <a:hueOff val="-3379271"/>
            <a:satOff val="-8710"/>
            <a:lumOff val="-5883"/>
            <a:alpha val="47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4244691" y="5348255"/>
        <a:ext cx="288769" cy="399396"/>
      </dsp:txXfrm>
    </dsp:sp>
    <dsp:sp modelId="{AD5B234A-CA03-4174-B94A-A8907492F014}">
      <dsp:nvSpPr>
        <dsp:cNvPr id="0" name=""/>
        <dsp:cNvSpPr/>
      </dsp:nvSpPr>
      <dsp:spPr>
        <a:xfrm>
          <a:off x="1740591" y="4455076"/>
          <a:ext cx="2185753" cy="2185753"/>
        </a:xfrm>
        <a:prstGeom prst="ellipse">
          <a:avLst/>
        </a:prstGeom>
        <a:solidFill>
          <a:schemeClr val="accent5">
            <a:hueOff val="-5068907"/>
            <a:satOff val="-13064"/>
            <a:lumOff val="-8824"/>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SEÇİLEN ALTERNATİ UYGULAM</a:t>
          </a:r>
        </a:p>
      </dsp:txBody>
      <dsp:txXfrm>
        <a:off x="2060687" y="4775172"/>
        <a:ext cx="1545561" cy="1545561"/>
      </dsp:txXfrm>
    </dsp:sp>
    <dsp:sp modelId="{8C223F77-0A5B-49D5-8B23-B34E92D2BFC8}">
      <dsp:nvSpPr>
        <dsp:cNvPr id="0" name=""/>
        <dsp:cNvSpPr/>
      </dsp:nvSpPr>
      <dsp:spPr>
        <a:xfrm rot="15120000">
          <a:off x="2172832" y="3816710"/>
          <a:ext cx="412527" cy="665660"/>
        </a:xfrm>
        <a:prstGeom prst="rightArrow">
          <a:avLst>
            <a:gd name="adj1" fmla="val 60000"/>
            <a:gd name="adj2" fmla="val 50000"/>
          </a:avLst>
        </a:prstGeom>
        <a:solidFill>
          <a:schemeClr val="accent5">
            <a:hueOff val="-5068907"/>
            <a:satOff val="-13064"/>
            <a:lumOff val="-8824"/>
            <a:alpha val="47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2253833" y="4008692"/>
        <a:ext cx="288769" cy="399396"/>
      </dsp:txXfrm>
    </dsp:sp>
    <dsp:sp modelId="{2609CB74-96CA-458C-B57D-3D8AA5333DF3}">
      <dsp:nvSpPr>
        <dsp:cNvPr id="0" name=""/>
        <dsp:cNvSpPr/>
      </dsp:nvSpPr>
      <dsp:spPr>
        <a:xfrm>
          <a:off x="824631" y="1636043"/>
          <a:ext cx="2185753" cy="2185753"/>
        </a:xfrm>
        <a:prstGeom prst="ellipse">
          <a:avLst/>
        </a:prstGeom>
        <a:solidFill>
          <a:schemeClr val="accent5">
            <a:hueOff val="-6758543"/>
            <a:satOff val="-17419"/>
            <a:lumOff val="-11765"/>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İZLEME VE DEĞERLENDİRME</a:t>
          </a:r>
        </a:p>
      </dsp:txBody>
      <dsp:txXfrm>
        <a:off x="1144727" y="1956139"/>
        <a:ext cx="1545561" cy="1545561"/>
      </dsp:txXfrm>
    </dsp:sp>
    <dsp:sp modelId="{0D5C3E23-C10A-4B26-8571-5F3799B46ECC}">
      <dsp:nvSpPr>
        <dsp:cNvPr id="0" name=""/>
        <dsp:cNvSpPr/>
      </dsp:nvSpPr>
      <dsp:spPr>
        <a:xfrm rot="19440000">
          <a:off x="2900805" y="1531822"/>
          <a:ext cx="412527" cy="665660"/>
        </a:xfrm>
        <a:prstGeom prst="rightArrow">
          <a:avLst>
            <a:gd name="adj1" fmla="val 60000"/>
            <a:gd name="adj2" fmla="val 50000"/>
          </a:avLst>
        </a:prstGeom>
        <a:solidFill>
          <a:schemeClr val="accent5">
            <a:hueOff val="-6758543"/>
            <a:satOff val="-17419"/>
            <a:lumOff val="-11765"/>
            <a:alpha val="47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2912623" y="1701326"/>
        <a:ext cx="288769" cy="39939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BE90D-4CE6-4C90-AC81-20C3030C562A}">
      <dsp:nvSpPr>
        <dsp:cNvPr id="0" name=""/>
        <dsp:cNvSpPr/>
      </dsp:nvSpPr>
      <dsp:spPr>
        <a:xfrm>
          <a:off x="2994424" y="-98317"/>
          <a:ext cx="2054277" cy="2054277"/>
        </a:xfrm>
        <a:prstGeom prst="ellipse">
          <a:avLst/>
        </a:prstGeom>
        <a:solidFill>
          <a:schemeClr val="accent5">
            <a:hueOff val="0"/>
            <a:satOff val="0"/>
            <a:lumOff val="0"/>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PROBLEMİ BELİRLEME</a:t>
          </a:r>
        </a:p>
      </dsp:txBody>
      <dsp:txXfrm>
        <a:off x="3295266" y="202525"/>
        <a:ext cx="1452593" cy="1452593"/>
      </dsp:txXfrm>
    </dsp:sp>
    <dsp:sp modelId="{C5355BC1-11CF-49D5-902B-B1F0D90CA1A4}">
      <dsp:nvSpPr>
        <dsp:cNvPr id="0" name=""/>
        <dsp:cNvSpPr/>
      </dsp:nvSpPr>
      <dsp:spPr>
        <a:xfrm rot="2160000">
          <a:off x="4945525" y="1427868"/>
          <a:ext cx="386928" cy="625620"/>
        </a:xfrm>
        <a:prstGeom prst="rightArrow">
          <a:avLst>
            <a:gd name="adj1" fmla="val 60000"/>
            <a:gd name="adj2" fmla="val 50000"/>
          </a:avLst>
        </a:prstGeom>
        <a:solidFill>
          <a:schemeClr val="accent5">
            <a:hueOff val="0"/>
            <a:satOff val="0"/>
            <a:lum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4956609" y="1518878"/>
        <a:ext cx="270850" cy="375372"/>
      </dsp:txXfrm>
    </dsp:sp>
    <dsp:sp modelId="{07B8BBE5-85B9-4B4D-A768-C7AF9AB2CBCA}">
      <dsp:nvSpPr>
        <dsp:cNvPr id="0" name=""/>
        <dsp:cNvSpPr/>
      </dsp:nvSpPr>
      <dsp:spPr>
        <a:xfrm>
          <a:off x="5246995" y="1538271"/>
          <a:ext cx="2054277" cy="2054277"/>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ALTERNATİF ÇÖZÜM YOLLARI GELİŞTİRME</a:t>
          </a:r>
        </a:p>
      </dsp:txBody>
      <dsp:txXfrm>
        <a:off x="5547837" y="1839113"/>
        <a:ext cx="1452593" cy="1452593"/>
      </dsp:txXfrm>
    </dsp:sp>
    <dsp:sp modelId="{CD0EDD51-152F-45B9-A116-0598FBBE5D3E}">
      <dsp:nvSpPr>
        <dsp:cNvPr id="0" name=""/>
        <dsp:cNvSpPr/>
      </dsp:nvSpPr>
      <dsp:spPr>
        <a:xfrm rot="6480000">
          <a:off x="5653851" y="3566212"/>
          <a:ext cx="386928" cy="625620"/>
        </a:xfrm>
        <a:prstGeom prst="rightArrow">
          <a:avLst>
            <a:gd name="adj1" fmla="val 60000"/>
            <a:gd name="adj2" fmla="val 50000"/>
          </a:avLst>
        </a:prstGeom>
        <a:solidFill>
          <a:schemeClr val="accent5">
            <a:hueOff val="-1689636"/>
            <a:satOff val="-4355"/>
            <a:lumOff val="-2941"/>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5729825" y="3636138"/>
        <a:ext cx="270850" cy="375372"/>
      </dsp:txXfrm>
    </dsp:sp>
    <dsp:sp modelId="{F42FD7F5-2913-4786-9A46-9C035EDBA0F5}">
      <dsp:nvSpPr>
        <dsp:cNvPr id="0" name=""/>
        <dsp:cNvSpPr/>
      </dsp:nvSpPr>
      <dsp:spPr>
        <a:xfrm>
          <a:off x="4386590" y="4186326"/>
          <a:ext cx="2054277" cy="2054277"/>
        </a:xfrm>
        <a:prstGeom prst="ellipse">
          <a:avLst/>
        </a:prstGeom>
        <a:solidFill>
          <a:schemeClr val="accent5">
            <a:hueOff val="-3379271"/>
            <a:satOff val="-8710"/>
            <a:lumOff val="-5883"/>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DEĞERLENDİRME VE UYGUN ALTERNATİF SEÇME</a:t>
          </a:r>
        </a:p>
      </dsp:txBody>
      <dsp:txXfrm>
        <a:off x="4687432" y="4487168"/>
        <a:ext cx="1452593" cy="1452593"/>
      </dsp:txXfrm>
    </dsp:sp>
    <dsp:sp modelId="{12345C4A-08C5-432C-91C4-55C40DF761ED}">
      <dsp:nvSpPr>
        <dsp:cNvPr id="0" name=""/>
        <dsp:cNvSpPr/>
      </dsp:nvSpPr>
      <dsp:spPr>
        <a:xfrm rot="10800000">
          <a:off x="3839050" y="4900655"/>
          <a:ext cx="386928" cy="625620"/>
        </a:xfrm>
        <a:prstGeom prst="rightArrow">
          <a:avLst>
            <a:gd name="adj1" fmla="val 60000"/>
            <a:gd name="adj2" fmla="val 50000"/>
          </a:avLst>
        </a:prstGeom>
        <a:solidFill>
          <a:schemeClr val="accent5">
            <a:hueOff val="-3379271"/>
            <a:satOff val="-8710"/>
            <a:lumOff val="-5883"/>
            <a:alpha val="47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3955128" y="5025779"/>
        <a:ext cx="270850" cy="375372"/>
      </dsp:txXfrm>
    </dsp:sp>
    <dsp:sp modelId="{AD5B234A-CA03-4174-B94A-A8907492F014}">
      <dsp:nvSpPr>
        <dsp:cNvPr id="0" name=""/>
        <dsp:cNvSpPr/>
      </dsp:nvSpPr>
      <dsp:spPr>
        <a:xfrm>
          <a:off x="1602259" y="4186326"/>
          <a:ext cx="2054277" cy="2054277"/>
        </a:xfrm>
        <a:prstGeom prst="ellipse">
          <a:avLst/>
        </a:prstGeom>
        <a:solidFill>
          <a:schemeClr val="accent5">
            <a:hueOff val="-5068907"/>
            <a:satOff val="-13064"/>
            <a:lumOff val="-8824"/>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SEÇİLEN ALTERNATİ UYGULAM</a:t>
          </a:r>
        </a:p>
      </dsp:txBody>
      <dsp:txXfrm>
        <a:off x="1903101" y="4487168"/>
        <a:ext cx="1452593" cy="1452593"/>
      </dsp:txXfrm>
    </dsp:sp>
    <dsp:sp modelId="{8C223F77-0A5B-49D5-8B23-B34E92D2BFC8}">
      <dsp:nvSpPr>
        <dsp:cNvPr id="0" name=""/>
        <dsp:cNvSpPr/>
      </dsp:nvSpPr>
      <dsp:spPr>
        <a:xfrm rot="15120000">
          <a:off x="2009115" y="3587042"/>
          <a:ext cx="386928" cy="625620"/>
        </a:xfrm>
        <a:prstGeom prst="rightArrow">
          <a:avLst>
            <a:gd name="adj1" fmla="val 60000"/>
            <a:gd name="adj2" fmla="val 50000"/>
          </a:avLst>
        </a:prstGeom>
        <a:solidFill>
          <a:schemeClr val="accent5">
            <a:hueOff val="-5068907"/>
            <a:satOff val="-13064"/>
            <a:lumOff val="-8824"/>
            <a:alpha val="47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2085089" y="3767364"/>
        <a:ext cx="270850" cy="375372"/>
      </dsp:txXfrm>
    </dsp:sp>
    <dsp:sp modelId="{2609CB74-96CA-458C-B57D-3D8AA5333DF3}">
      <dsp:nvSpPr>
        <dsp:cNvPr id="0" name=""/>
        <dsp:cNvSpPr/>
      </dsp:nvSpPr>
      <dsp:spPr>
        <a:xfrm>
          <a:off x="741854" y="1538271"/>
          <a:ext cx="2054277" cy="2054277"/>
        </a:xfrm>
        <a:prstGeom prst="ellipse">
          <a:avLst/>
        </a:prstGeom>
        <a:solidFill>
          <a:schemeClr val="accent5">
            <a:hueOff val="-6758543"/>
            <a:satOff val="-17419"/>
            <a:lumOff val="-11765"/>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İZLEME VE DEĞERLENDİRME</a:t>
          </a:r>
        </a:p>
      </dsp:txBody>
      <dsp:txXfrm>
        <a:off x="1042696" y="1839113"/>
        <a:ext cx="1452593" cy="1452593"/>
      </dsp:txXfrm>
    </dsp:sp>
    <dsp:sp modelId="{0D5C3E23-C10A-4B26-8571-5F3799B46ECC}">
      <dsp:nvSpPr>
        <dsp:cNvPr id="0" name=""/>
        <dsp:cNvSpPr/>
      </dsp:nvSpPr>
      <dsp:spPr>
        <a:xfrm rot="19440000">
          <a:off x="2692954" y="1440742"/>
          <a:ext cx="386928" cy="625620"/>
        </a:xfrm>
        <a:prstGeom prst="rightArrow">
          <a:avLst>
            <a:gd name="adj1" fmla="val 60000"/>
            <a:gd name="adj2" fmla="val 50000"/>
          </a:avLst>
        </a:prstGeom>
        <a:solidFill>
          <a:schemeClr val="accent5">
            <a:hueOff val="-6758543"/>
            <a:satOff val="-17419"/>
            <a:lumOff val="-11765"/>
            <a:alpha val="47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2704038" y="1599980"/>
        <a:ext cx="270850" cy="37537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BE90D-4CE6-4C90-AC81-20C3030C562A}">
      <dsp:nvSpPr>
        <dsp:cNvPr id="0" name=""/>
        <dsp:cNvSpPr/>
      </dsp:nvSpPr>
      <dsp:spPr>
        <a:xfrm>
          <a:off x="3118898" y="-104427"/>
          <a:ext cx="2170222" cy="2170222"/>
        </a:xfrm>
        <a:prstGeom prst="ellipse">
          <a:avLst/>
        </a:prstGeom>
        <a:solidFill>
          <a:schemeClr val="accent5">
            <a:hueOff val="0"/>
            <a:satOff val="0"/>
            <a:lumOff val="0"/>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PROBLEMİ BELİRLEME</a:t>
          </a:r>
        </a:p>
      </dsp:txBody>
      <dsp:txXfrm>
        <a:off x="3436720" y="213395"/>
        <a:ext cx="1534578" cy="1534578"/>
      </dsp:txXfrm>
    </dsp:sp>
    <dsp:sp modelId="{C5355BC1-11CF-49D5-902B-B1F0D90CA1A4}">
      <dsp:nvSpPr>
        <dsp:cNvPr id="0" name=""/>
        <dsp:cNvSpPr/>
      </dsp:nvSpPr>
      <dsp:spPr>
        <a:xfrm rot="2160000">
          <a:off x="5180299" y="1508299"/>
          <a:ext cx="409513" cy="660930"/>
        </a:xfrm>
        <a:prstGeom prst="rightArrow">
          <a:avLst>
            <a:gd name="adj1" fmla="val 60000"/>
            <a:gd name="adj2" fmla="val 50000"/>
          </a:avLst>
        </a:prstGeom>
        <a:solidFill>
          <a:schemeClr val="accent5">
            <a:hueOff val="0"/>
            <a:satOff val="0"/>
            <a:lumOff val="0"/>
            <a:alpha val="47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5192031" y="1604379"/>
        <a:ext cx="286659" cy="396558"/>
      </dsp:txXfrm>
    </dsp:sp>
    <dsp:sp modelId="{07B8BBE5-85B9-4B4D-A768-C7AF9AB2CBCA}">
      <dsp:nvSpPr>
        <dsp:cNvPr id="0" name=""/>
        <dsp:cNvSpPr/>
      </dsp:nvSpPr>
      <dsp:spPr>
        <a:xfrm>
          <a:off x="5499746" y="1625359"/>
          <a:ext cx="2170222" cy="2170222"/>
        </a:xfrm>
        <a:prstGeom prst="ellipse">
          <a:avLst/>
        </a:prstGeom>
        <a:solidFill>
          <a:schemeClr val="accent5">
            <a:hueOff val="-1689636"/>
            <a:satOff val="-4355"/>
            <a:lumOff val="-2941"/>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ALTERNATİF ÇÖZÜM YOLLARI GELİŞTİRME</a:t>
          </a:r>
        </a:p>
      </dsp:txBody>
      <dsp:txXfrm>
        <a:off x="5817568" y="1943181"/>
        <a:ext cx="1534578" cy="1534578"/>
      </dsp:txXfrm>
    </dsp:sp>
    <dsp:sp modelId="{CD0EDD51-152F-45B9-A116-0598FBBE5D3E}">
      <dsp:nvSpPr>
        <dsp:cNvPr id="0" name=""/>
        <dsp:cNvSpPr/>
      </dsp:nvSpPr>
      <dsp:spPr>
        <a:xfrm rot="6480000">
          <a:off x="5928980" y="3768410"/>
          <a:ext cx="409513" cy="660930"/>
        </a:xfrm>
        <a:prstGeom prst="rightArrow">
          <a:avLst>
            <a:gd name="adj1" fmla="val 60000"/>
            <a:gd name="adj2" fmla="val 50000"/>
          </a:avLst>
        </a:prstGeom>
        <a:solidFill>
          <a:schemeClr val="accent5">
            <a:hueOff val="-1689636"/>
            <a:satOff val="-4355"/>
            <a:lumOff val="-2941"/>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6009389" y="3842175"/>
        <a:ext cx="286659" cy="396558"/>
      </dsp:txXfrm>
    </dsp:sp>
    <dsp:sp modelId="{F42FD7F5-2913-4786-9A46-9C035EDBA0F5}">
      <dsp:nvSpPr>
        <dsp:cNvPr id="0" name=""/>
        <dsp:cNvSpPr/>
      </dsp:nvSpPr>
      <dsp:spPr>
        <a:xfrm>
          <a:off x="4590343" y="4424214"/>
          <a:ext cx="2170222" cy="2170222"/>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DEĞERLENDİRME VE UYGUN ALTERNATİF SEÇME</a:t>
          </a:r>
        </a:p>
      </dsp:txBody>
      <dsp:txXfrm>
        <a:off x="4908165" y="4742036"/>
        <a:ext cx="1534578" cy="1534578"/>
      </dsp:txXfrm>
    </dsp:sp>
    <dsp:sp modelId="{12345C4A-08C5-432C-91C4-55C40DF761ED}">
      <dsp:nvSpPr>
        <dsp:cNvPr id="0" name=""/>
        <dsp:cNvSpPr/>
      </dsp:nvSpPr>
      <dsp:spPr>
        <a:xfrm rot="10800000">
          <a:off x="4010842" y="5178860"/>
          <a:ext cx="409513" cy="660930"/>
        </a:xfrm>
        <a:prstGeom prst="rightArrow">
          <a:avLst>
            <a:gd name="adj1" fmla="val 60000"/>
            <a:gd name="adj2" fmla="val 50000"/>
          </a:avLst>
        </a:prstGeom>
        <a:solidFill>
          <a:schemeClr val="accent5">
            <a:hueOff val="-3379271"/>
            <a:satOff val="-8710"/>
            <a:lumOff val="-5883"/>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4133696" y="5311046"/>
        <a:ext cx="286659" cy="396558"/>
      </dsp:txXfrm>
    </dsp:sp>
    <dsp:sp modelId="{AD5B234A-CA03-4174-B94A-A8907492F014}">
      <dsp:nvSpPr>
        <dsp:cNvPr id="0" name=""/>
        <dsp:cNvSpPr/>
      </dsp:nvSpPr>
      <dsp:spPr>
        <a:xfrm>
          <a:off x="1647453" y="4424214"/>
          <a:ext cx="2170222" cy="2170222"/>
        </a:xfrm>
        <a:prstGeom prst="ellipse">
          <a:avLst/>
        </a:prstGeom>
        <a:solidFill>
          <a:schemeClr val="accent5">
            <a:hueOff val="-5068907"/>
            <a:satOff val="-13064"/>
            <a:lumOff val="-8824"/>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SEÇİLEN ALTERNATİ UYGULAM</a:t>
          </a:r>
        </a:p>
      </dsp:txBody>
      <dsp:txXfrm>
        <a:off x="1965275" y="4742036"/>
        <a:ext cx="1534578" cy="1534578"/>
      </dsp:txXfrm>
    </dsp:sp>
    <dsp:sp modelId="{8C223F77-0A5B-49D5-8B23-B34E92D2BFC8}">
      <dsp:nvSpPr>
        <dsp:cNvPr id="0" name=""/>
        <dsp:cNvSpPr/>
      </dsp:nvSpPr>
      <dsp:spPr>
        <a:xfrm rot="15120000">
          <a:off x="2076687" y="3790455"/>
          <a:ext cx="409513" cy="660930"/>
        </a:xfrm>
        <a:prstGeom prst="rightArrow">
          <a:avLst>
            <a:gd name="adj1" fmla="val 60000"/>
            <a:gd name="adj2" fmla="val 50000"/>
          </a:avLst>
        </a:prstGeom>
        <a:solidFill>
          <a:schemeClr val="accent5">
            <a:hueOff val="-5068907"/>
            <a:satOff val="-13064"/>
            <a:lumOff val="-8824"/>
            <a:alpha val="47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2157096" y="3981062"/>
        <a:ext cx="286659" cy="396558"/>
      </dsp:txXfrm>
    </dsp:sp>
    <dsp:sp modelId="{2609CB74-96CA-458C-B57D-3D8AA5333DF3}">
      <dsp:nvSpPr>
        <dsp:cNvPr id="0" name=""/>
        <dsp:cNvSpPr/>
      </dsp:nvSpPr>
      <dsp:spPr>
        <a:xfrm>
          <a:off x="738050" y="1625359"/>
          <a:ext cx="2170222" cy="2170222"/>
        </a:xfrm>
        <a:prstGeom prst="ellipse">
          <a:avLst/>
        </a:prstGeom>
        <a:solidFill>
          <a:schemeClr val="accent5">
            <a:hueOff val="-6758543"/>
            <a:satOff val="-17419"/>
            <a:lumOff val="-11765"/>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İZLEME VE DEĞERLENDİRME</a:t>
          </a:r>
        </a:p>
      </dsp:txBody>
      <dsp:txXfrm>
        <a:off x="1055872" y="1943181"/>
        <a:ext cx="1534578" cy="1534578"/>
      </dsp:txXfrm>
    </dsp:sp>
    <dsp:sp modelId="{0D5C3E23-C10A-4B26-8571-5F3799B46ECC}">
      <dsp:nvSpPr>
        <dsp:cNvPr id="0" name=""/>
        <dsp:cNvSpPr/>
      </dsp:nvSpPr>
      <dsp:spPr>
        <a:xfrm rot="19440000">
          <a:off x="2799452" y="1521924"/>
          <a:ext cx="409513" cy="660930"/>
        </a:xfrm>
        <a:prstGeom prst="rightArrow">
          <a:avLst>
            <a:gd name="adj1" fmla="val 60000"/>
            <a:gd name="adj2" fmla="val 50000"/>
          </a:avLst>
        </a:prstGeom>
        <a:solidFill>
          <a:schemeClr val="accent5">
            <a:hueOff val="-6758543"/>
            <a:satOff val="-17419"/>
            <a:lumOff val="-11765"/>
            <a:alpha val="47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2811184" y="1690216"/>
        <a:ext cx="286659" cy="39655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BE90D-4CE6-4C90-AC81-20C3030C562A}">
      <dsp:nvSpPr>
        <dsp:cNvPr id="0" name=""/>
        <dsp:cNvSpPr/>
      </dsp:nvSpPr>
      <dsp:spPr>
        <a:xfrm>
          <a:off x="3138918" y="-102236"/>
          <a:ext cx="2104670" cy="2104670"/>
        </a:xfrm>
        <a:prstGeom prst="ellipse">
          <a:avLst/>
        </a:prstGeom>
        <a:solidFill>
          <a:schemeClr val="accent5">
            <a:hueOff val="0"/>
            <a:satOff val="0"/>
            <a:lumOff val="0"/>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PROBLEMİ BELİRLEME</a:t>
          </a:r>
        </a:p>
      </dsp:txBody>
      <dsp:txXfrm>
        <a:off x="3447140" y="205986"/>
        <a:ext cx="1488226" cy="1488226"/>
      </dsp:txXfrm>
    </dsp:sp>
    <dsp:sp modelId="{C5355BC1-11CF-49D5-902B-B1F0D90CA1A4}">
      <dsp:nvSpPr>
        <dsp:cNvPr id="0" name=""/>
        <dsp:cNvSpPr/>
      </dsp:nvSpPr>
      <dsp:spPr>
        <a:xfrm rot="2160000">
          <a:off x="5137826" y="1461265"/>
          <a:ext cx="396192" cy="640967"/>
        </a:xfrm>
        <a:prstGeom prst="rightArrow">
          <a:avLst>
            <a:gd name="adj1" fmla="val 60000"/>
            <a:gd name="adj2" fmla="val 50000"/>
          </a:avLst>
        </a:prstGeom>
        <a:solidFill>
          <a:schemeClr val="accent5">
            <a:hueOff val="0"/>
            <a:satOff val="0"/>
            <a:lumOff val="0"/>
            <a:alpha val="47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5149176" y="1554527"/>
        <a:ext cx="277334" cy="384581"/>
      </dsp:txXfrm>
    </dsp:sp>
    <dsp:sp modelId="{07B8BBE5-85B9-4B4D-A768-C7AF9AB2CBCA}">
      <dsp:nvSpPr>
        <dsp:cNvPr id="0" name=""/>
        <dsp:cNvSpPr/>
      </dsp:nvSpPr>
      <dsp:spPr>
        <a:xfrm>
          <a:off x="5446400" y="1574246"/>
          <a:ext cx="2104670" cy="2104670"/>
        </a:xfrm>
        <a:prstGeom prst="ellipse">
          <a:avLst/>
        </a:prstGeom>
        <a:solidFill>
          <a:schemeClr val="accent5">
            <a:hueOff val="-1689636"/>
            <a:satOff val="-4355"/>
            <a:lumOff val="-2941"/>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ALTERNATİF ÇÖZÜM YOLLARI GELİŞTİRME</a:t>
          </a:r>
        </a:p>
      </dsp:txBody>
      <dsp:txXfrm>
        <a:off x="5754622" y="1882468"/>
        <a:ext cx="1488226" cy="1488226"/>
      </dsp:txXfrm>
    </dsp:sp>
    <dsp:sp modelId="{CD0EDD51-152F-45B9-A116-0598FBBE5D3E}">
      <dsp:nvSpPr>
        <dsp:cNvPr id="0" name=""/>
        <dsp:cNvSpPr/>
      </dsp:nvSpPr>
      <dsp:spPr>
        <a:xfrm rot="6480000">
          <a:off x="5863414" y="3651737"/>
          <a:ext cx="396192" cy="640967"/>
        </a:xfrm>
        <a:prstGeom prst="rightArrow">
          <a:avLst>
            <a:gd name="adj1" fmla="val 60000"/>
            <a:gd name="adj2" fmla="val 50000"/>
          </a:avLst>
        </a:prstGeom>
        <a:solidFill>
          <a:schemeClr val="accent5">
            <a:hueOff val="-1689636"/>
            <a:satOff val="-4355"/>
            <a:lumOff val="-2941"/>
            <a:alpha val="47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5941208" y="3723410"/>
        <a:ext cx="277334" cy="384581"/>
      </dsp:txXfrm>
    </dsp:sp>
    <dsp:sp modelId="{F42FD7F5-2913-4786-9A46-9C035EDBA0F5}">
      <dsp:nvSpPr>
        <dsp:cNvPr id="0" name=""/>
        <dsp:cNvSpPr/>
      </dsp:nvSpPr>
      <dsp:spPr>
        <a:xfrm>
          <a:off x="4565020" y="4286854"/>
          <a:ext cx="2104670" cy="2104670"/>
        </a:xfrm>
        <a:prstGeom prst="ellipse">
          <a:avLst/>
        </a:prstGeom>
        <a:solidFill>
          <a:schemeClr val="accent5">
            <a:hueOff val="-3379271"/>
            <a:satOff val="-8710"/>
            <a:lumOff val="-5883"/>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DEĞERLENDİRME VE UYGUN ALTERNATİF SEÇME</a:t>
          </a:r>
        </a:p>
      </dsp:txBody>
      <dsp:txXfrm>
        <a:off x="4873242" y="4595076"/>
        <a:ext cx="1488226" cy="1488226"/>
      </dsp:txXfrm>
    </dsp:sp>
    <dsp:sp modelId="{12345C4A-08C5-432C-91C4-55C40DF761ED}">
      <dsp:nvSpPr>
        <dsp:cNvPr id="0" name=""/>
        <dsp:cNvSpPr/>
      </dsp:nvSpPr>
      <dsp:spPr>
        <a:xfrm rot="10800000">
          <a:off x="4004370" y="5018705"/>
          <a:ext cx="396192" cy="640967"/>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4123228" y="5146898"/>
        <a:ext cx="277334" cy="384581"/>
      </dsp:txXfrm>
    </dsp:sp>
    <dsp:sp modelId="{AD5B234A-CA03-4174-B94A-A8907492F014}">
      <dsp:nvSpPr>
        <dsp:cNvPr id="0" name=""/>
        <dsp:cNvSpPr/>
      </dsp:nvSpPr>
      <dsp:spPr>
        <a:xfrm>
          <a:off x="1712816" y="4286854"/>
          <a:ext cx="2104670" cy="210467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SEÇİLEN ALTERNATİ UYGULAM</a:t>
          </a:r>
        </a:p>
      </dsp:txBody>
      <dsp:txXfrm>
        <a:off x="2021038" y="4595076"/>
        <a:ext cx="1488226" cy="1488226"/>
      </dsp:txXfrm>
    </dsp:sp>
    <dsp:sp modelId="{8C223F77-0A5B-49D5-8B23-B34E92D2BFC8}">
      <dsp:nvSpPr>
        <dsp:cNvPr id="0" name=""/>
        <dsp:cNvSpPr/>
      </dsp:nvSpPr>
      <dsp:spPr>
        <a:xfrm rot="15120000">
          <a:off x="2129830" y="3673066"/>
          <a:ext cx="396192" cy="640967"/>
        </a:xfrm>
        <a:prstGeom prst="rightArrow">
          <a:avLst>
            <a:gd name="adj1" fmla="val 60000"/>
            <a:gd name="adj2" fmla="val 50000"/>
          </a:avLst>
        </a:prstGeom>
        <a:solidFill>
          <a:schemeClr val="accent5">
            <a:hueOff val="-5068907"/>
            <a:satOff val="-13064"/>
            <a:lumOff val="-88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2207624" y="3857779"/>
        <a:ext cx="277334" cy="384581"/>
      </dsp:txXfrm>
    </dsp:sp>
    <dsp:sp modelId="{2609CB74-96CA-458C-B57D-3D8AA5333DF3}">
      <dsp:nvSpPr>
        <dsp:cNvPr id="0" name=""/>
        <dsp:cNvSpPr/>
      </dsp:nvSpPr>
      <dsp:spPr>
        <a:xfrm>
          <a:off x="831437" y="1574246"/>
          <a:ext cx="2104670" cy="2104670"/>
        </a:xfrm>
        <a:prstGeom prst="ellipse">
          <a:avLst/>
        </a:prstGeom>
        <a:solidFill>
          <a:schemeClr val="accent5">
            <a:hueOff val="-6758543"/>
            <a:satOff val="-17419"/>
            <a:lumOff val="-11765"/>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İZLEME VE DEĞERLENDİRME</a:t>
          </a:r>
        </a:p>
      </dsp:txBody>
      <dsp:txXfrm>
        <a:off x="1139659" y="1882468"/>
        <a:ext cx="1488226" cy="1488226"/>
      </dsp:txXfrm>
    </dsp:sp>
    <dsp:sp modelId="{0D5C3E23-C10A-4B26-8571-5F3799B46ECC}">
      <dsp:nvSpPr>
        <dsp:cNvPr id="0" name=""/>
        <dsp:cNvSpPr/>
      </dsp:nvSpPr>
      <dsp:spPr>
        <a:xfrm rot="19440000">
          <a:off x="2830345" y="1474447"/>
          <a:ext cx="396192" cy="640967"/>
        </a:xfrm>
        <a:prstGeom prst="rightArrow">
          <a:avLst>
            <a:gd name="adj1" fmla="val 60000"/>
            <a:gd name="adj2" fmla="val 50000"/>
          </a:avLst>
        </a:prstGeom>
        <a:solidFill>
          <a:schemeClr val="accent5">
            <a:hueOff val="-6758543"/>
            <a:satOff val="-17419"/>
            <a:lumOff val="-11765"/>
            <a:alpha val="47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2841695" y="1637571"/>
        <a:ext cx="277334" cy="38458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BE90D-4CE6-4C90-AC81-20C3030C562A}">
      <dsp:nvSpPr>
        <dsp:cNvPr id="0" name=""/>
        <dsp:cNvSpPr/>
      </dsp:nvSpPr>
      <dsp:spPr>
        <a:xfrm>
          <a:off x="3542409" y="-103102"/>
          <a:ext cx="2148390" cy="2148390"/>
        </a:xfrm>
        <a:prstGeom prst="ellipse">
          <a:avLst/>
        </a:prstGeom>
        <a:solidFill>
          <a:schemeClr val="accent5">
            <a:hueOff val="0"/>
            <a:satOff val="0"/>
            <a:lumOff val="0"/>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PROBLEMİ BELİRLEME</a:t>
          </a:r>
        </a:p>
      </dsp:txBody>
      <dsp:txXfrm>
        <a:off x="3857033" y="211522"/>
        <a:ext cx="1519142" cy="1519142"/>
      </dsp:txXfrm>
    </dsp:sp>
    <dsp:sp modelId="{C5355BC1-11CF-49D5-902B-B1F0D90CA1A4}">
      <dsp:nvSpPr>
        <dsp:cNvPr id="0" name=""/>
        <dsp:cNvSpPr/>
      </dsp:nvSpPr>
      <dsp:spPr>
        <a:xfrm rot="2160000">
          <a:off x="5582894" y="1492999"/>
          <a:ext cx="404647" cy="654281"/>
        </a:xfrm>
        <a:prstGeom prst="rightArrow">
          <a:avLst>
            <a:gd name="adj1" fmla="val 60000"/>
            <a:gd name="adj2" fmla="val 50000"/>
          </a:avLst>
        </a:prstGeom>
        <a:solidFill>
          <a:schemeClr val="accent5">
            <a:hueOff val="0"/>
            <a:satOff val="0"/>
            <a:lumOff val="0"/>
            <a:alpha val="47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5594486" y="1588178"/>
        <a:ext cx="283253" cy="392569"/>
      </dsp:txXfrm>
    </dsp:sp>
    <dsp:sp modelId="{07B8BBE5-85B9-4B4D-A768-C7AF9AB2CBCA}">
      <dsp:nvSpPr>
        <dsp:cNvPr id="0" name=""/>
        <dsp:cNvSpPr/>
      </dsp:nvSpPr>
      <dsp:spPr>
        <a:xfrm>
          <a:off x="5898167" y="1608455"/>
          <a:ext cx="2148390" cy="2148390"/>
        </a:xfrm>
        <a:prstGeom prst="ellipse">
          <a:avLst/>
        </a:prstGeom>
        <a:solidFill>
          <a:schemeClr val="accent5">
            <a:hueOff val="-1689636"/>
            <a:satOff val="-4355"/>
            <a:lumOff val="-2941"/>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ALTERNATİF ÇÖZÜM YOLLARI GELİŞTİRME</a:t>
          </a:r>
        </a:p>
      </dsp:txBody>
      <dsp:txXfrm>
        <a:off x="6212791" y="1923079"/>
        <a:ext cx="1519142" cy="1519142"/>
      </dsp:txXfrm>
    </dsp:sp>
    <dsp:sp modelId="{CD0EDD51-152F-45B9-A116-0598FBBE5D3E}">
      <dsp:nvSpPr>
        <dsp:cNvPr id="0" name=""/>
        <dsp:cNvSpPr/>
      </dsp:nvSpPr>
      <dsp:spPr>
        <a:xfrm rot="6480000">
          <a:off x="6323667" y="3729297"/>
          <a:ext cx="404647" cy="654281"/>
        </a:xfrm>
        <a:prstGeom prst="rightArrow">
          <a:avLst>
            <a:gd name="adj1" fmla="val 60000"/>
            <a:gd name="adj2" fmla="val 50000"/>
          </a:avLst>
        </a:prstGeom>
        <a:solidFill>
          <a:schemeClr val="accent5">
            <a:hueOff val="-1689636"/>
            <a:satOff val="-4355"/>
            <a:lumOff val="-2941"/>
            <a:alpha val="47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6403120" y="3802427"/>
        <a:ext cx="283253" cy="392569"/>
      </dsp:txXfrm>
    </dsp:sp>
    <dsp:sp modelId="{F42FD7F5-2913-4786-9A46-9C035EDBA0F5}">
      <dsp:nvSpPr>
        <dsp:cNvPr id="0" name=""/>
        <dsp:cNvSpPr/>
      </dsp:nvSpPr>
      <dsp:spPr>
        <a:xfrm>
          <a:off x="4998347" y="4377815"/>
          <a:ext cx="2148390" cy="2148390"/>
        </a:xfrm>
        <a:prstGeom prst="ellipse">
          <a:avLst/>
        </a:prstGeom>
        <a:solidFill>
          <a:schemeClr val="accent5">
            <a:hueOff val="-3379271"/>
            <a:satOff val="-8710"/>
            <a:lumOff val="-5883"/>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DEĞERLENDİRME VE UYGUN ALTERNATİF SEÇME</a:t>
          </a:r>
        </a:p>
      </dsp:txBody>
      <dsp:txXfrm>
        <a:off x="5312971" y="4692439"/>
        <a:ext cx="1519142" cy="1519142"/>
      </dsp:txXfrm>
    </dsp:sp>
    <dsp:sp modelId="{12345C4A-08C5-432C-91C4-55C40DF761ED}">
      <dsp:nvSpPr>
        <dsp:cNvPr id="0" name=""/>
        <dsp:cNvSpPr/>
      </dsp:nvSpPr>
      <dsp:spPr>
        <a:xfrm rot="10800000">
          <a:off x="4425732" y="5124869"/>
          <a:ext cx="404647" cy="654281"/>
        </a:xfrm>
        <a:prstGeom prst="rightArrow">
          <a:avLst>
            <a:gd name="adj1" fmla="val 60000"/>
            <a:gd name="adj2" fmla="val 50000"/>
          </a:avLst>
        </a:prstGeom>
        <a:solidFill>
          <a:schemeClr val="accent5">
            <a:hueOff val="-3379271"/>
            <a:satOff val="-8710"/>
            <a:lumOff val="-5883"/>
            <a:alpha val="47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4547126" y="5255725"/>
        <a:ext cx="283253" cy="392569"/>
      </dsp:txXfrm>
    </dsp:sp>
    <dsp:sp modelId="{AD5B234A-CA03-4174-B94A-A8907492F014}">
      <dsp:nvSpPr>
        <dsp:cNvPr id="0" name=""/>
        <dsp:cNvSpPr/>
      </dsp:nvSpPr>
      <dsp:spPr>
        <a:xfrm>
          <a:off x="2086470" y="4377815"/>
          <a:ext cx="2148390" cy="2148390"/>
        </a:xfrm>
        <a:prstGeom prst="ellipse">
          <a:avLst/>
        </a:prstGeom>
        <a:solidFill>
          <a:schemeClr val="accent5">
            <a:hueOff val="-5068907"/>
            <a:satOff val="-13064"/>
            <a:lumOff val="-8824"/>
            <a:alpha val="4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SEÇİLEN ALTERNATİ UYGULAM</a:t>
          </a:r>
        </a:p>
      </dsp:txBody>
      <dsp:txXfrm>
        <a:off x="2401094" y="4692439"/>
        <a:ext cx="1519142" cy="1519142"/>
      </dsp:txXfrm>
    </dsp:sp>
    <dsp:sp modelId="{8C223F77-0A5B-49D5-8B23-B34E92D2BFC8}">
      <dsp:nvSpPr>
        <dsp:cNvPr id="0" name=""/>
        <dsp:cNvSpPr/>
      </dsp:nvSpPr>
      <dsp:spPr>
        <a:xfrm rot="15120000">
          <a:off x="2511971" y="3751081"/>
          <a:ext cx="404647" cy="654281"/>
        </a:xfrm>
        <a:prstGeom prst="rightArrow">
          <a:avLst>
            <a:gd name="adj1" fmla="val 60000"/>
            <a:gd name="adj2" fmla="val 50000"/>
          </a:avLst>
        </a:prstGeom>
        <a:solidFill>
          <a:schemeClr val="accent5">
            <a:hueOff val="-5068907"/>
            <a:satOff val="-13064"/>
            <a:lumOff val="-88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2591424" y="3939663"/>
        <a:ext cx="283253" cy="392569"/>
      </dsp:txXfrm>
    </dsp:sp>
    <dsp:sp modelId="{2609CB74-96CA-458C-B57D-3D8AA5333DF3}">
      <dsp:nvSpPr>
        <dsp:cNvPr id="0" name=""/>
        <dsp:cNvSpPr/>
      </dsp:nvSpPr>
      <dsp:spPr>
        <a:xfrm>
          <a:off x="1186651" y="1608455"/>
          <a:ext cx="2148390" cy="214839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İZLEME VE DEĞERLENDİRME</a:t>
          </a:r>
        </a:p>
      </dsp:txBody>
      <dsp:txXfrm>
        <a:off x="1501275" y="1923079"/>
        <a:ext cx="1519142" cy="1519142"/>
      </dsp:txXfrm>
    </dsp:sp>
    <dsp:sp modelId="{0D5C3E23-C10A-4B26-8571-5F3799B46ECC}">
      <dsp:nvSpPr>
        <dsp:cNvPr id="0" name=""/>
        <dsp:cNvSpPr/>
      </dsp:nvSpPr>
      <dsp:spPr>
        <a:xfrm rot="19440000">
          <a:off x="3227136" y="1506462"/>
          <a:ext cx="404647" cy="654281"/>
        </a:xfrm>
        <a:prstGeom prst="rightArrow">
          <a:avLst>
            <a:gd name="adj1" fmla="val 60000"/>
            <a:gd name="adj2" fmla="val 50000"/>
          </a:avLst>
        </a:prstGeom>
        <a:solidFill>
          <a:schemeClr val="accent5">
            <a:hueOff val="-6758543"/>
            <a:satOff val="-17419"/>
            <a:lumOff val="-11765"/>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3238728" y="1672995"/>
        <a:ext cx="283253" cy="3925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92A60-2BA0-4328-AB65-F9850AA6C3BC}">
      <dsp:nvSpPr>
        <dsp:cNvPr id="0" name=""/>
        <dsp:cNvSpPr/>
      </dsp:nvSpPr>
      <dsp:spPr>
        <a:xfrm>
          <a:off x="10694" y="5144"/>
          <a:ext cx="6393129" cy="2557251"/>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tr-TR" sz="2400" b="1" kern="1200" dirty="0"/>
            <a:t>PROBALLEİN</a:t>
          </a:r>
        </a:p>
      </dsp:txBody>
      <dsp:txXfrm>
        <a:off x="1289320" y="5144"/>
        <a:ext cx="3835878" cy="2557251"/>
      </dsp:txXfrm>
    </dsp:sp>
    <dsp:sp modelId="{47809117-705A-4AA4-8EC2-ADAA2155E0E8}">
      <dsp:nvSpPr>
        <dsp:cNvPr id="0" name=""/>
        <dsp:cNvSpPr/>
      </dsp:nvSpPr>
      <dsp:spPr>
        <a:xfrm>
          <a:off x="5764511" y="5144"/>
          <a:ext cx="6393129" cy="2557251"/>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tr-TR" sz="2400" b="1" kern="1200" dirty="0"/>
            <a:t>PROBLEMA</a:t>
          </a:r>
        </a:p>
      </dsp:txBody>
      <dsp:txXfrm>
        <a:off x="7043137" y="5144"/>
        <a:ext cx="3835878" cy="25572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92A60-2BA0-4328-AB65-F9850AA6C3BC}">
      <dsp:nvSpPr>
        <dsp:cNvPr id="0" name=""/>
        <dsp:cNvSpPr/>
      </dsp:nvSpPr>
      <dsp:spPr>
        <a:xfrm>
          <a:off x="3564" y="415112"/>
          <a:ext cx="4343287" cy="1737315"/>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tr-TR" sz="2400" b="1" kern="1200" dirty="0"/>
            <a:t>PROBALLEİN</a:t>
          </a:r>
        </a:p>
      </dsp:txBody>
      <dsp:txXfrm>
        <a:off x="872222" y="415112"/>
        <a:ext cx="2605972" cy="1737315"/>
      </dsp:txXfrm>
    </dsp:sp>
    <dsp:sp modelId="{47809117-705A-4AA4-8EC2-ADAA2155E0E8}">
      <dsp:nvSpPr>
        <dsp:cNvPr id="0" name=""/>
        <dsp:cNvSpPr/>
      </dsp:nvSpPr>
      <dsp:spPr>
        <a:xfrm>
          <a:off x="3912523" y="415112"/>
          <a:ext cx="4343287" cy="1737315"/>
        </a:xfrm>
        <a:prstGeom prst="chevron">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tr-TR" sz="2400" b="1" kern="1200" dirty="0"/>
            <a:t>PROBLEMA</a:t>
          </a:r>
        </a:p>
      </dsp:txBody>
      <dsp:txXfrm>
        <a:off x="4781181" y="415112"/>
        <a:ext cx="2605972" cy="1737315"/>
      </dsp:txXfrm>
    </dsp:sp>
    <dsp:sp modelId="{73EC5048-86F2-4CC2-B56F-D14D272FD9EB}">
      <dsp:nvSpPr>
        <dsp:cNvPr id="0" name=""/>
        <dsp:cNvSpPr/>
      </dsp:nvSpPr>
      <dsp:spPr>
        <a:xfrm>
          <a:off x="7821482" y="415112"/>
          <a:ext cx="4343287" cy="1737315"/>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tr-TR" sz="2400" b="1" kern="1200" dirty="0"/>
            <a:t>MESELE</a:t>
          </a:r>
        </a:p>
      </dsp:txBody>
      <dsp:txXfrm>
        <a:off x="8690140" y="415112"/>
        <a:ext cx="2605972" cy="17373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92A60-2BA0-4328-AB65-F9850AA6C3BC}">
      <dsp:nvSpPr>
        <dsp:cNvPr id="0" name=""/>
        <dsp:cNvSpPr/>
      </dsp:nvSpPr>
      <dsp:spPr>
        <a:xfrm>
          <a:off x="5644" y="626632"/>
          <a:ext cx="3285688" cy="1314275"/>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tr-TR" sz="2400" b="1" kern="1200" dirty="0"/>
            <a:t>PROBALLEİN</a:t>
          </a:r>
        </a:p>
      </dsp:txBody>
      <dsp:txXfrm>
        <a:off x="662782" y="626632"/>
        <a:ext cx="1971413" cy="1314275"/>
      </dsp:txXfrm>
    </dsp:sp>
    <dsp:sp modelId="{47809117-705A-4AA4-8EC2-ADAA2155E0E8}">
      <dsp:nvSpPr>
        <dsp:cNvPr id="0" name=""/>
        <dsp:cNvSpPr/>
      </dsp:nvSpPr>
      <dsp:spPr>
        <a:xfrm>
          <a:off x="2962763" y="626632"/>
          <a:ext cx="3285688" cy="1314275"/>
        </a:xfrm>
        <a:prstGeom prst="chevron">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tr-TR" sz="2400" b="1" kern="1200" dirty="0"/>
            <a:t>PROBLEMA</a:t>
          </a:r>
        </a:p>
      </dsp:txBody>
      <dsp:txXfrm>
        <a:off x="3619901" y="626632"/>
        <a:ext cx="1971413" cy="1314275"/>
      </dsp:txXfrm>
    </dsp:sp>
    <dsp:sp modelId="{73EC5048-86F2-4CC2-B56F-D14D272FD9EB}">
      <dsp:nvSpPr>
        <dsp:cNvPr id="0" name=""/>
        <dsp:cNvSpPr/>
      </dsp:nvSpPr>
      <dsp:spPr>
        <a:xfrm>
          <a:off x="5919883" y="626632"/>
          <a:ext cx="3285688" cy="1314275"/>
        </a:xfrm>
        <a:prstGeom prst="chevron">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tr-TR" sz="2400" b="1" kern="1200" dirty="0"/>
            <a:t>MESELE</a:t>
          </a:r>
        </a:p>
      </dsp:txBody>
      <dsp:txXfrm>
        <a:off x="6577021" y="626632"/>
        <a:ext cx="1971413" cy="1314275"/>
      </dsp:txXfrm>
    </dsp:sp>
    <dsp:sp modelId="{BF708236-DB04-4E4D-A030-B3914D6EFE05}">
      <dsp:nvSpPr>
        <dsp:cNvPr id="0" name=""/>
        <dsp:cNvSpPr/>
      </dsp:nvSpPr>
      <dsp:spPr>
        <a:xfrm>
          <a:off x="8877002" y="626632"/>
          <a:ext cx="3285688" cy="1314275"/>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tr-TR" sz="2400" b="1" kern="1200" dirty="0"/>
            <a:t>PROBLEM</a:t>
          </a:r>
        </a:p>
        <a:p>
          <a:pPr marL="0" lvl="0" indent="0" algn="ctr" defTabSz="1066800">
            <a:lnSpc>
              <a:spcPct val="90000"/>
            </a:lnSpc>
            <a:spcBef>
              <a:spcPct val="0"/>
            </a:spcBef>
            <a:spcAft>
              <a:spcPct val="35000"/>
            </a:spcAft>
            <a:buNone/>
          </a:pPr>
          <a:r>
            <a:rPr lang="tr-TR" sz="2400" b="1" kern="1200" dirty="0"/>
            <a:t>SORUN</a:t>
          </a:r>
        </a:p>
      </dsp:txBody>
      <dsp:txXfrm>
        <a:off x="9534140" y="626632"/>
        <a:ext cx="1971413" cy="13142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BE90D-4CE6-4C90-AC81-20C3030C562A}">
      <dsp:nvSpPr>
        <dsp:cNvPr id="0" name=""/>
        <dsp:cNvSpPr/>
      </dsp:nvSpPr>
      <dsp:spPr>
        <a:xfrm>
          <a:off x="3372558" y="-106001"/>
          <a:ext cx="2216004" cy="221600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latin typeface="Century Gothic" panose="020B0502020202020204" pitchFamily="34" charset="0"/>
            </a:rPr>
            <a:t>PROBLEMİ BELİRLEME</a:t>
          </a:r>
        </a:p>
      </dsp:txBody>
      <dsp:txXfrm>
        <a:off x="3697084" y="218525"/>
        <a:ext cx="1566952" cy="1566952"/>
      </dsp:txXfrm>
    </dsp:sp>
    <dsp:sp modelId="{C5355BC1-11CF-49D5-902B-B1F0D90CA1A4}">
      <dsp:nvSpPr>
        <dsp:cNvPr id="0" name=""/>
        <dsp:cNvSpPr/>
      </dsp:nvSpPr>
      <dsp:spPr>
        <a:xfrm rot="2160000">
          <a:off x="5477256" y="1540321"/>
          <a:ext cx="417362" cy="67487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5489212" y="1638498"/>
        <a:ext cx="292153" cy="404923"/>
      </dsp:txXfrm>
    </dsp:sp>
    <dsp:sp modelId="{07B8BBE5-85B9-4B4D-A768-C7AF9AB2CBCA}">
      <dsp:nvSpPr>
        <dsp:cNvPr id="0" name=""/>
        <dsp:cNvSpPr/>
      </dsp:nvSpPr>
      <dsp:spPr>
        <a:xfrm>
          <a:off x="5802424" y="1659400"/>
          <a:ext cx="2216004" cy="2216004"/>
        </a:xfrm>
        <a:prstGeom prst="ellipse">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b="1" kern="1200" dirty="0">
              <a:latin typeface="Century Gothic" panose="020B0502020202020204" pitchFamily="34" charset="0"/>
            </a:rPr>
            <a:t>ALTERNATİF ÇÖZÜM YOLLARI GELİŞTİRME</a:t>
          </a:r>
        </a:p>
      </dsp:txBody>
      <dsp:txXfrm>
        <a:off x="6126950" y="1983926"/>
        <a:ext cx="1566952" cy="1566952"/>
      </dsp:txXfrm>
    </dsp:sp>
    <dsp:sp modelId="{CD0EDD51-152F-45B9-A116-0598FBBE5D3E}">
      <dsp:nvSpPr>
        <dsp:cNvPr id="0" name=""/>
        <dsp:cNvSpPr/>
      </dsp:nvSpPr>
      <dsp:spPr>
        <a:xfrm rot="6480000">
          <a:off x="6241333" y="3846971"/>
          <a:ext cx="417362" cy="674873"/>
        </a:xfrm>
        <a:prstGeom prst="rightArrow">
          <a:avLst>
            <a:gd name="adj1" fmla="val 60000"/>
            <a:gd name="adj2" fmla="val 50000"/>
          </a:avLst>
        </a:prstGeom>
        <a:solidFill>
          <a:schemeClr val="accent5">
            <a:hueOff val="-1689636"/>
            <a:satOff val="-4355"/>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6323283" y="3922406"/>
        <a:ext cx="292153" cy="404923"/>
      </dsp:txXfrm>
    </dsp:sp>
    <dsp:sp modelId="{F42FD7F5-2913-4786-9A46-9C035EDBA0F5}">
      <dsp:nvSpPr>
        <dsp:cNvPr id="0" name=""/>
        <dsp:cNvSpPr/>
      </dsp:nvSpPr>
      <dsp:spPr>
        <a:xfrm>
          <a:off x="4874298" y="4515879"/>
          <a:ext cx="2216004" cy="2216004"/>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tr-TR" sz="1500" b="1" kern="1200" dirty="0">
              <a:latin typeface="Century Gothic" panose="020B0502020202020204" pitchFamily="34" charset="0"/>
            </a:rPr>
            <a:t>DEĞERLENDİRME VE UYGUN ALTERNATİF SEÇME</a:t>
          </a:r>
        </a:p>
      </dsp:txBody>
      <dsp:txXfrm>
        <a:off x="5198824" y="4840405"/>
        <a:ext cx="1566952" cy="1566952"/>
      </dsp:txXfrm>
    </dsp:sp>
    <dsp:sp modelId="{12345C4A-08C5-432C-91C4-55C40DF761ED}">
      <dsp:nvSpPr>
        <dsp:cNvPr id="0" name=""/>
        <dsp:cNvSpPr/>
      </dsp:nvSpPr>
      <dsp:spPr>
        <a:xfrm rot="10800000">
          <a:off x="4283691" y="5286445"/>
          <a:ext cx="417362" cy="674873"/>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4408900" y="5421420"/>
        <a:ext cx="292153" cy="404923"/>
      </dsp:txXfrm>
    </dsp:sp>
    <dsp:sp modelId="{AD5B234A-CA03-4174-B94A-A8907492F014}">
      <dsp:nvSpPr>
        <dsp:cNvPr id="0" name=""/>
        <dsp:cNvSpPr/>
      </dsp:nvSpPr>
      <dsp:spPr>
        <a:xfrm>
          <a:off x="1870817" y="4515879"/>
          <a:ext cx="2216004" cy="2216004"/>
        </a:xfrm>
        <a:prstGeom prst="ellipse">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latin typeface="Century Gothic" panose="020B0502020202020204" pitchFamily="34" charset="0"/>
            </a:rPr>
            <a:t>SEÇİLEN ALTERNATİ UYGULAMA</a:t>
          </a:r>
        </a:p>
      </dsp:txBody>
      <dsp:txXfrm>
        <a:off x="2195343" y="4840405"/>
        <a:ext cx="1566952" cy="1566952"/>
      </dsp:txXfrm>
    </dsp:sp>
    <dsp:sp modelId="{8C223F77-0A5B-49D5-8B23-B34E92D2BFC8}">
      <dsp:nvSpPr>
        <dsp:cNvPr id="0" name=""/>
        <dsp:cNvSpPr/>
      </dsp:nvSpPr>
      <dsp:spPr>
        <a:xfrm rot="15120000">
          <a:off x="2309726" y="3869439"/>
          <a:ext cx="417362" cy="674873"/>
        </a:xfrm>
        <a:prstGeom prst="rightArrow">
          <a:avLst>
            <a:gd name="adj1" fmla="val 60000"/>
            <a:gd name="adj2" fmla="val 50000"/>
          </a:avLst>
        </a:prstGeom>
        <a:solidFill>
          <a:schemeClr val="accent5">
            <a:hueOff val="-5068907"/>
            <a:satOff val="-13064"/>
            <a:lumOff val="-88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2391676" y="4063954"/>
        <a:ext cx="292153" cy="404923"/>
      </dsp:txXfrm>
    </dsp:sp>
    <dsp:sp modelId="{2609CB74-96CA-458C-B57D-3D8AA5333DF3}">
      <dsp:nvSpPr>
        <dsp:cNvPr id="0" name=""/>
        <dsp:cNvSpPr/>
      </dsp:nvSpPr>
      <dsp:spPr>
        <a:xfrm>
          <a:off x="942691" y="1659400"/>
          <a:ext cx="2216004" cy="2216004"/>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latin typeface="Century Gothic" panose="020B0502020202020204" pitchFamily="34" charset="0"/>
            </a:rPr>
            <a:t>İZLEME VE DEĞERLENDİRME</a:t>
          </a:r>
        </a:p>
      </dsp:txBody>
      <dsp:txXfrm>
        <a:off x="1267217" y="1983926"/>
        <a:ext cx="1566952" cy="1566952"/>
      </dsp:txXfrm>
    </dsp:sp>
    <dsp:sp modelId="{0D5C3E23-C10A-4B26-8571-5F3799B46ECC}">
      <dsp:nvSpPr>
        <dsp:cNvPr id="0" name=""/>
        <dsp:cNvSpPr/>
      </dsp:nvSpPr>
      <dsp:spPr>
        <a:xfrm rot="19440000">
          <a:off x="3047389" y="1554207"/>
          <a:ext cx="417362" cy="674873"/>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3059345" y="1725980"/>
        <a:ext cx="292153" cy="4049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BE90D-4CE6-4C90-AC81-20C3030C562A}">
      <dsp:nvSpPr>
        <dsp:cNvPr id="0" name=""/>
        <dsp:cNvSpPr/>
      </dsp:nvSpPr>
      <dsp:spPr>
        <a:xfrm>
          <a:off x="3372558" y="-106001"/>
          <a:ext cx="2216004" cy="221600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latin typeface="Century Gothic" panose="020B0502020202020204" pitchFamily="34" charset="0"/>
            </a:rPr>
            <a:t>PROBLEMİ BELİRLEME</a:t>
          </a:r>
        </a:p>
      </dsp:txBody>
      <dsp:txXfrm>
        <a:off x="3697084" y="218525"/>
        <a:ext cx="1566952" cy="1566952"/>
      </dsp:txXfrm>
    </dsp:sp>
    <dsp:sp modelId="{C5355BC1-11CF-49D5-902B-B1F0D90CA1A4}">
      <dsp:nvSpPr>
        <dsp:cNvPr id="0" name=""/>
        <dsp:cNvSpPr/>
      </dsp:nvSpPr>
      <dsp:spPr>
        <a:xfrm rot="2160000">
          <a:off x="5477256" y="1540321"/>
          <a:ext cx="417362" cy="67487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5489212" y="1638498"/>
        <a:ext cx="292153" cy="404923"/>
      </dsp:txXfrm>
    </dsp:sp>
    <dsp:sp modelId="{07B8BBE5-85B9-4B4D-A768-C7AF9AB2CBCA}">
      <dsp:nvSpPr>
        <dsp:cNvPr id="0" name=""/>
        <dsp:cNvSpPr/>
      </dsp:nvSpPr>
      <dsp:spPr>
        <a:xfrm>
          <a:off x="5802424" y="1659400"/>
          <a:ext cx="2216004" cy="2216004"/>
        </a:xfrm>
        <a:prstGeom prst="ellipse">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b="1" kern="1200" dirty="0">
              <a:latin typeface="Century Gothic" panose="020B0502020202020204" pitchFamily="34" charset="0"/>
            </a:rPr>
            <a:t>ALTERNATİF ÇÖZÜM YOLLARI GELİŞTİRME</a:t>
          </a:r>
        </a:p>
      </dsp:txBody>
      <dsp:txXfrm>
        <a:off x="6126950" y="1983926"/>
        <a:ext cx="1566952" cy="1566952"/>
      </dsp:txXfrm>
    </dsp:sp>
    <dsp:sp modelId="{CD0EDD51-152F-45B9-A116-0598FBBE5D3E}">
      <dsp:nvSpPr>
        <dsp:cNvPr id="0" name=""/>
        <dsp:cNvSpPr/>
      </dsp:nvSpPr>
      <dsp:spPr>
        <a:xfrm rot="6480000">
          <a:off x="6241333" y="3846971"/>
          <a:ext cx="417362" cy="674873"/>
        </a:xfrm>
        <a:prstGeom prst="rightArrow">
          <a:avLst>
            <a:gd name="adj1" fmla="val 60000"/>
            <a:gd name="adj2" fmla="val 50000"/>
          </a:avLst>
        </a:prstGeom>
        <a:solidFill>
          <a:schemeClr val="accent5">
            <a:hueOff val="-1689636"/>
            <a:satOff val="-4355"/>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6323283" y="3922406"/>
        <a:ext cx="292153" cy="404923"/>
      </dsp:txXfrm>
    </dsp:sp>
    <dsp:sp modelId="{F42FD7F5-2913-4786-9A46-9C035EDBA0F5}">
      <dsp:nvSpPr>
        <dsp:cNvPr id="0" name=""/>
        <dsp:cNvSpPr/>
      </dsp:nvSpPr>
      <dsp:spPr>
        <a:xfrm>
          <a:off x="4874298" y="4515879"/>
          <a:ext cx="2216004" cy="2216004"/>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tr-TR" sz="1500" b="1" kern="1200" dirty="0">
              <a:latin typeface="Century Gothic" panose="020B0502020202020204" pitchFamily="34" charset="0"/>
            </a:rPr>
            <a:t>DEĞERLENDİRME VE UYGUN ALTERNATİF SEÇME</a:t>
          </a:r>
        </a:p>
      </dsp:txBody>
      <dsp:txXfrm>
        <a:off x="5198824" y="4840405"/>
        <a:ext cx="1566952" cy="1566952"/>
      </dsp:txXfrm>
    </dsp:sp>
    <dsp:sp modelId="{12345C4A-08C5-432C-91C4-55C40DF761ED}">
      <dsp:nvSpPr>
        <dsp:cNvPr id="0" name=""/>
        <dsp:cNvSpPr/>
      </dsp:nvSpPr>
      <dsp:spPr>
        <a:xfrm rot="10800000">
          <a:off x="4283691" y="5286445"/>
          <a:ext cx="417362" cy="674873"/>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4408900" y="5421420"/>
        <a:ext cx="292153" cy="404923"/>
      </dsp:txXfrm>
    </dsp:sp>
    <dsp:sp modelId="{AD5B234A-CA03-4174-B94A-A8907492F014}">
      <dsp:nvSpPr>
        <dsp:cNvPr id="0" name=""/>
        <dsp:cNvSpPr/>
      </dsp:nvSpPr>
      <dsp:spPr>
        <a:xfrm>
          <a:off x="1870817" y="4515879"/>
          <a:ext cx="2216004" cy="2216004"/>
        </a:xfrm>
        <a:prstGeom prst="ellipse">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latin typeface="Century Gothic" panose="020B0502020202020204" pitchFamily="34" charset="0"/>
            </a:rPr>
            <a:t>SEÇİLEN ALTERNATİ UYGULAMA</a:t>
          </a:r>
        </a:p>
      </dsp:txBody>
      <dsp:txXfrm>
        <a:off x="2195343" y="4840405"/>
        <a:ext cx="1566952" cy="1566952"/>
      </dsp:txXfrm>
    </dsp:sp>
    <dsp:sp modelId="{8C223F77-0A5B-49D5-8B23-B34E92D2BFC8}">
      <dsp:nvSpPr>
        <dsp:cNvPr id="0" name=""/>
        <dsp:cNvSpPr/>
      </dsp:nvSpPr>
      <dsp:spPr>
        <a:xfrm rot="15120000">
          <a:off x="2309726" y="3869439"/>
          <a:ext cx="417362" cy="674873"/>
        </a:xfrm>
        <a:prstGeom prst="rightArrow">
          <a:avLst>
            <a:gd name="adj1" fmla="val 60000"/>
            <a:gd name="adj2" fmla="val 50000"/>
          </a:avLst>
        </a:prstGeom>
        <a:solidFill>
          <a:schemeClr val="accent5">
            <a:hueOff val="-5068907"/>
            <a:satOff val="-13064"/>
            <a:lumOff val="-88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2391676" y="4063954"/>
        <a:ext cx="292153" cy="404923"/>
      </dsp:txXfrm>
    </dsp:sp>
    <dsp:sp modelId="{2609CB74-96CA-458C-B57D-3D8AA5333DF3}">
      <dsp:nvSpPr>
        <dsp:cNvPr id="0" name=""/>
        <dsp:cNvSpPr/>
      </dsp:nvSpPr>
      <dsp:spPr>
        <a:xfrm>
          <a:off x="942691" y="1659400"/>
          <a:ext cx="2216004" cy="2216004"/>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latin typeface="Century Gothic" panose="020B0502020202020204" pitchFamily="34" charset="0"/>
            </a:rPr>
            <a:t>İZLEME VE DEĞERLENDİRME</a:t>
          </a:r>
        </a:p>
      </dsp:txBody>
      <dsp:txXfrm>
        <a:off x="1267217" y="1983926"/>
        <a:ext cx="1566952" cy="1566952"/>
      </dsp:txXfrm>
    </dsp:sp>
    <dsp:sp modelId="{0D5C3E23-C10A-4B26-8571-5F3799B46ECC}">
      <dsp:nvSpPr>
        <dsp:cNvPr id="0" name=""/>
        <dsp:cNvSpPr/>
      </dsp:nvSpPr>
      <dsp:spPr>
        <a:xfrm rot="19440000">
          <a:off x="3047389" y="1554207"/>
          <a:ext cx="417362" cy="674873"/>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3059345" y="1725980"/>
        <a:ext cx="292153" cy="4049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BE90D-4CE6-4C90-AC81-20C3030C562A}">
      <dsp:nvSpPr>
        <dsp:cNvPr id="0" name=""/>
        <dsp:cNvSpPr/>
      </dsp:nvSpPr>
      <dsp:spPr>
        <a:xfrm>
          <a:off x="3372558" y="-106001"/>
          <a:ext cx="2216004" cy="221600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latin typeface="Century Gothic" panose="020B0502020202020204" pitchFamily="34" charset="0"/>
            </a:rPr>
            <a:t>PROBLEMİ BELİRLEME</a:t>
          </a:r>
        </a:p>
      </dsp:txBody>
      <dsp:txXfrm>
        <a:off x="3697084" y="218525"/>
        <a:ext cx="1566952" cy="1566952"/>
      </dsp:txXfrm>
    </dsp:sp>
    <dsp:sp modelId="{C5355BC1-11CF-49D5-902B-B1F0D90CA1A4}">
      <dsp:nvSpPr>
        <dsp:cNvPr id="0" name=""/>
        <dsp:cNvSpPr/>
      </dsp:nvSpPr>
      <dsp:spPr>
        <a:xfrm rot="2160000">
          <a:off x="5477256" y="1540321"/>
          <a:ext cx="417362" cy="67487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5489212" y="1638498"/>
        <a:ext cx="292153" cy="404923"/>
      </dsp:txXfrm>
    </dsp:sp>
    <dsp:sp modelId="{07B8BBE5-85B9-4B4D-A768-C7AF9AB2CBCA}">
      <dsp:nvSpPr>
        <dsp:cNvPr id="0" name=""/>
        <dsp:cNvSpPr/>
      </dsp:nvSpPr>
      <dsp:spPr>
        <a:xfrm>
          <a:off x="5802424" y="1659400"/>
          <a:ext cx="2216004" cy="2216004"/>
        </a:xfrm>
        <a:prstGeom prst="ellipse">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b="1" kern="1200" dirty="0">
              <a:latin typeface="Century Gothic" panose="020B0502020202020204" pitchFamily="34" charset="0"/>
            </a:rPr>
            <a:t>ALTERNATİF ÇÖZÜM YOLLARI GELİŞTİRME</a:t>
          </a:r>
        </a:p>
      </dsp:txBody>
      <dsp:txXfrm>
        <a:off x="6126950" y="1983926"/>
        <a:ext cx="1566952" cy="1566952"/>
      </dsp:txXfrm>
    </dsp:sp>
    <dsp:sp modelId="{CD0EDD51-152F-45B9-A116-0598FBBE5D3E}">
      <dsp:nvSpPr>
        <dsp:cNvPr id="0" name=""/>
        <dsp:cNvSpPr/>
      </dsp:nvSpPr>
      <dsp:spPr>
        <a:xfrm rot="6480000">
          <a:off x="6241333" y="3846971"/>
          <a:ext cx="417362" cy="674873"/>
        </a:xfrm>
        <a:prstGeom prst="rightArrow">
          <a:avLst>
            <a:gd name="adj1" fmla="val 60000"/>
            <a:gd name="adj2" fmla="val 50000"/>
          </a:avLst>
        </a:prstGeom>
        <a:solidFill>
          <a:schemeClr val="accent5">
            <a:hueOff val="-1689636"/>
            <a:satOff val="-4355"/>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6323283" y="3922406"/>
        <a:ext cx="292153" cy="404923"/>
      </dsp:txXfrm>
    </dsp:sp>
    <dsp:sp modelId="{F42FD7F5-2913-4786-9A46-9C035EDBA0F5}">
      <dsp:nvSpPr>
        <dsp:cNvPr id="0" name=""/>
        <dsp:cNvSpPr/>
      </dsp:nvSpPr>
      <dsp:spPr>
        <a:xfrm>
          <a:off x="4874298" y="4515879"/>
          <a:ext cx="2216004" cy="2216004"/>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tr-TR" sz="1500" b="1" kern="1200" dirty="0">
              <a:latin typeface="Century Gothic" panose="020B0502020202020204" pitchFamily="34" charset="0"/>
            </a:rPr>
            <a:t>DEĞERLENDİRME VE UYGUN ALTERNATİF SEÇME</a:t>
          </a:r>
        </a:p>
      </dsp:txBody>
      <dsp:txXfrm>
        <a:off x="5198824" y="4840405"/>
        <a:ext cx="1566952" cy="1566952"/>
      </dsp:txXfrm>
    </dsp:sp>
    <dsp:sp modelId="{12345C4A-08C5-432C-91C4-55C40DF761ED}">
      <dsp:nvSpPr>
        <dsp:cNvPr id="0" name=""/>
        <dsp:cNvSpPr/>
      </dsp:nvSpPr>
      <dsp:spPr>
        <a:xfrm rot="10800000">
          <a:off x="4283691" y="5286445"/>
          <a:ext cx="417362" cy="674873"/>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4408900" y="5421420"/>
        <a:ext cx="292153" cy="404923"/>
      </dsp:txXfrm>
    </dsp:sp>
    <dsp:sp modelId="{AD5B234A-CA03-4174-B94A-A8907492F014}">
      <dsp:nvSpPr>
        <dsp:cNvPr id="0" name=""/>
        <dsp:cNvSpPr/>
      </dsp:nvSpPr>
      <dsp:spPr>
        <a:xfrm>
          <a:off x="1870817" y="4515879"/>
          <a:ext cx="2216004" cy="2216004"/>
        </a:xfrm>
        <a:prstGeom prst="ellipse">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latin typeface="Century Gothic" panose="020B0502020202020204" pitchFamily="34" charset="0"/>
            </a:rPr>
            <a:t>SEÇİLEN ALTERNATİ UYGULAMA</a:t>
          </a:r>
        </a:p>
      </dsp:txBody>
      <dsp:txXfrm>
        <a:off x="2195343" y="4840405"/>
        <a:ext cx="1566952" cy="1566952"/>
      </dsp:txXfrm>
    </dsp:sp>
    <dsp:sp modelId="{8C223F77-0A5B-49D5-8B23-B34E92D2BFC8}">
      <dsp:nvSpPr>
        <dsp:cNvPr id="0" name=""/>
        <dsp:cNvSpPr/>
      </dsp:nvSpPr>
      <dsp:spPr>
        <a:xfrm rot="15120000">
          <a:off x="2309726" y="3869439"/>
          <a:ext cx="417362" cy="674873"/>
        </a:xfrm>
        <a:prstGeom prst="rightArrow">
          <a:avLst>
            <a:gd name="adj1" fmla="val 60000"/>
            <a:gd name="adj2" fmla="val 50000"/>
          </a:avLst>
        </a:prstGeom>
        <a:solidFill>
          <a:schemeClr val="accent5">
            <a:hueOff val="-5068907"/>
            <a:satOff val="-13064"/>
            <a:lumOff val="-88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2391676" y="4063954"/>
        <a:ext cx="292153" cy="404923"/>
      </dsp:txXfrm>
    </dsp:sp>
    <dsp:sp modelId="{2609CB74-96CA-458C-B57D-3D8AA5333DF3}">
      <dsp:nvSpPr>
        <dsp:cNvPr id="0" name=""/>
        <dsp:cNvSpPr/>
      </dsp:nvSpPr>
      <dsp:spPr>
        <a:xfrm>
          <a:off x="942691" y="1659400"/>
          <a:ext cx="2216004" cy="2216004"/>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latin typeface="Century Gothic" panose="020B0502020202020204" pitchFamily="34" charset="0"/>
            </a:rPr>
            <a:t>İZLEME VE DEĞERLENDİRME</a:t>
          </a:r>
        </a:p>
      </dsp:txBody>
      <dsp:txXfrm>
        <a:off x="1267217" y="1983926"/>
        <a:ext cx="1566952" cy="1566952"/>
      </dsp:txXfrm>
    </dsp:sp>
    <dsp:sp modelId="{0D5C3E23-C10A-4B26-8571-5F3799B46ECC}">
      <dsp:nvSpPr>
        <dsp:cNvPr id="0" name=""/>
        <dsp:cNvSpPr/>
      </dsp:nvSpPr>
      <dsp:spPr>
        <a:xfrm rot="19440000">
          <a:off x="3047389" y="1554207"/>
          <a:ext cx="417362" cy="674873"/>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3059345" y="1725980"/>
        <a:ext cx="292153" cy="4049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BE90D-4CE6-4C90-AC81-20C3030C562A}">
      <dsp:nvSpPr>
        <dsp:cNvPr id="0" name=""/>
        <dsp:cNvSpPr/>
      </dsp:nvSpPr>
      <dsp:spPr>
        <a:xfrm>
          <a:off x="3372558" y="-106001"/>
          <a:ext cx="2216004" cy="221600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latin typeface="Century Gothic" panose="020B0502020202020204" pitchFamily="34" charset="0"/>
            </a:rPr>
            <a:t>PROBLEMİ BELİRLEME</a:t>
          </a:r>
        </a:p>
      </dsp:txBody>
      <dsp:txXfrm>
        <a:off x="3697084" y="218525"/>
        <a:ext cx="1566952" cy="1566952"/>
      </dsp:txXfrm>
    </dsp:sp>
    <dsp:sp modelId="{C5355BC1-11CF-49D5-902B-B1F0D90CA1A4}">
      <dsp:nvSpPr>
        <dsp:cNvPr id="0" name=""/>
        <dsp:cNvSpPr/>
      </dsp:nvSpPr>
      <dsp:spPr>
        <a:xfrm rot="2160000">
          <a:off x="5477256" y="1540321"/>
          <a:ext cx="417362" cy="67487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5489212" y="1638498"/>
        <a:ext cx="292153" cy="404923"/>
      </dsp:txXfrm>
    </dsp:sp>
    <dsp:sp modelId="{07B8BBE5-85B9-4B4D-A768-C7AF9AB2CBCA}">
      <dsp:nvSpPr>
        <dsp:cNvPr id="0" name=""/>
        <dsp:cNvSpPr/>
      </dsp:nvSpPr>
      <dsp:spPr>
        <a:xfrm>
          <a:off x="5802424" y="1659400"/>
          <a:ext cx="2216004" cy="2216004"/>
        </a:xfrm>
        <a:prstGeom prst="ellipse">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b="1" kern="1200" dirty="0">
              <a:latin typeface="Century Gothic" panose="020B0502020202020204" pitchFamily="34" charset="0"/>
            </a:rPr>
            <a:t>ALTERNATİF ÇÖZÜM YOLLARI GELİŞTİRME</a:t>
          </a:r>
        </a:p>
      </dsp:txBody>
      <dsp:txXfrm>
        <a:off x="6126950" y="1983926"/>
        <a:ext cx="1566952" cy="1566952"/>
      </dsp:txXfrm>
    </dsp:sp>
    <dsp:sp modelId="{CD0EDD51-152F-45B9-A116-0598FBBE5D3E}">
      <dsp:nvSpPr>
        <dsp:cNvPr id="0" name=""/>
        <dsp:cNvSpPr/>
      </dsp:nvSpPr>
      <dsp:spPr>
        <a:xfrm rot="6480000">
          <a:off x="6241333" y="3846971"/>
          <a:ext cx="417362" cy="674873"/>
        </a:xfrm>
        <a:prstGeom prst="rightArrow">
          <a:avLst>
            <a:gd name="adj1" fmla="val 60000"/>
            <a:gd name="adj2" fmla="val 50000"/>
          </a:avLst>
        </a:prstGeom>
        <a:solidFill>
          <a:schemeClr val="accent5">
            <a:hueOff val="-1689636"/>
            <a:satOff val="-4355"/>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6323283" y="3922406"/>
        <a:ext cx="292153" cy="404923"/>
      </dsp:txXfrm>
    </dsp:sp>
    <dsp:sp modelId="{F42FD7F5-2913-4786-9A46-9C035EDBA0F5}">
      <dsp:nvSpPr>
        <dsp:cNvPr id="0" name=""/>
        <dsp:cNvSpPr/>
      </dsp:nvSpPr>
      <dsp:spPr>
        <a:xfrm>
          <a:off x="4874298" y="4515879"/>
          <a:ext cx="2216004" cy="2216004"/>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tr-TR" sz="1500" b="1" kern="1200" dirty="0">
              <a:latin typeface="Century Gothic" panose="020B0502020202020204" pitchFamily="34" charset="0"/>
            </a:rPr>
            <a:t>DEĞERLENDİRME VE UYGUN ALTERNATİF SEÇME</a:t>
          </a:r>
        </a:p>
      </dsp:txBody>
      <dsp:txXfrm>
        <a:off x="5198824" y="4840405"/>
        <a:ext cx="1566952" cy="1566952"/>
      </dsp:txXfrm>
    </dsp:sp>
    <dsp:sp modelId="{12345C4A-08C5-432C-91C4-55C40DF761ED}">
      <dsp:nvSpPr>
        <dsp:cNvPr id="0" name=""/>
        <dsp:cNvSpPr/>
      </dsp:nvSpPr>
      <dsp:spPr>
        <a:xfrm rot="10800000">
          <a:off x="4283691" y="5286445"/>
          <a:ext cx="417362" cy="674873"/>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4408900" y="5421420"/>
        <a:ext cx="292153" cy="404923"/>
      </dsp:txXfrm>
    </dsp:sp>
    <dsp:sp modelId="{AD5B234A-CA03-4174-B94A-A8907492F014}">
      <dsp:nvSpPr>
        <dsp:cNvPr id="0" name=""/>
        <dsp:cNvSpPr/>
      </dsp:nvSpPr>
      <dsp:spPr>
        <a:xfrm>
          <a:off x="1870817" y="4515879"/>
          <a:ext cx="2216004" cy="2216004"/>
        </a:xfrm>
        <a:prstGeom prst="ellipse">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latin typeface="Century Gothic" panose="020B0502020202020204" pitchFamily="34" charset="0"/>
            </a:rPr>
            <a:t>SEÇİLEN ALTERNATİ UYGULAMA</a:t>
          </a:r>
        </a:p>
      </dsp:txBody>
      <dsp:txXfrm>
        <a:off x="2195343" y="4840405"/>
        <a:ext cx="1566952" cy="1566952"/>
      </dsp:txXfrm>
    </dsp:sp>
    <dsp:sp modelId="{8C223F77-0A5B-49D5-8B23-B34E92D2BFC8}">
      <dsp:nvSpPr>
        <dsp:cNvPr id="0" name=""/>
        <dsp:cNvSpPr/>
      </dsp:nvSpPr>
      <dsp:spPr>
        <a:xfrm rot="15120000">
          <a:off x="2309726" y="3869439"/>
          <a:ext cx="417362" cy="674873"/>
        </a:xfrm>
        <a:prstGeom prst="rightArrow">
          <a:avLst>
            <a:gd name="adj1" fmla="val 60000"/>
            <a:gd name="adj2" fmla="val 50000"/>
          </a:avLst>
        </a:prstGeom>
        <a:solidFill>
          <a:schemeClr val="accent5">
            <a:hueOff val="-5068907"/>
            <a:satOff val="-13064"/>
            <a:lumOff val="-88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2391676" y="4063954"/>
        <a:ext cx="292153" cy="404923"/>
      </dsp:txXfrm>
    </dsp:sp>
    <dsp:sp modelId="{2609CB74-96CA-458C-B57D-3D8AA5333DF3}">
      <dsp:nvSpPr>
        <dsp:cNvPr id="0" name=""/>
        <dsp:cNvSpPr/>
      </dsp:nvSpPr>
      <dsp:spPr>
        <a:xfrm>
          <a:off x="942691" y="1659400"/>
          <a:ext cx="2216004" cy="2216004"/>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latin typeface="Century Gothic" panose="020B0502020202020204" pitchFamily="34" charset="0"/>
            </a:rPr>
            <a:t>İZLEME VE DEĞERLENDİRME</a:t>
          </a:r>
        </a:p>
      </dsp:txBody>
      <dsp:txXfrm>
        <a:off x="1267217" y="1983926"/>
        <a:ext cx="1566952" cy="1566952"/>
      </dsp:txXfrm>
    </dsp:sp>
    <dsp:sp modelId="{0D5C3E23-C10A-4B26-8571-5F3799B46ECC}">
      <dsp:nvSpPr>
        <dsp:cNvPr id="0" name=""/>
        <dsp:cNvSpPr/>
      </dsp:nvSpPr>
      <dsp:spPr>
        <a:xfrm rot="19440000">
          <a:off x="3047389" y="1554207"/>
          <a:ext cx="417362" cy="674873"/>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3059345" y="1725980"/>
        <a:ext cx="292153" cy="4049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BE90D-4CE6-4C90-AC81-20C3030C562A}">
      <dsp:nvSpPr>
        <dsp:cNvPr id="0" name=""/>
        <dsp:cNvSpPr/>
      </dsp:nvSpPr>
      <dsp:spPr>
        <a:xfrm>
          <a:off x="3372558" y="-106001"/>
          <a:ext cx="2216004" cy="221600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latin typeface="Century Gothic" panose="020B0502020202020204" pitchFamily="34" charset="0"/>
            </a:rPr>
            <a:t>PROBLEMİ BELİRLEME</a:t>
          </a:r>
        </a:p>
      </dsp:txBody>
      <dsp:txXfrm>
        <a:off x="3697084" y="218525"/>
        <a:ext cx="1566952" cy="1566952"/>
      </dsp:txXfrm>
    </dsp:sp>
    <dsp:sp modelId="{C5355BC1-11CF-49D5-902B-B1F0D90CA1A4}">
      <dsp:nvSpPr>
        <dsp:cNvPr id="0" name=""/>
        <dsp:cNvSpPr/>
      </dsp:nvSpPr>
      <dsp:spPr>
        <a:xfrm rot="2160000">
          <a:off x="5477256" y="1540321"/>
          <a:ext cx="417362" cy="67487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5489212" y="1638498"/>
        <a:ext cx="292153" cy="404923"/>
      </dsp:txXfrm>
    </dsp:sp>
    <dsp:sp modelId="{07B8BBE5-85B9-4B4D-A768-C7AF9AB2CBCA}">
      <dsp:nvSpPr>
        <dsp:cNvPr id="0" name=""/>
        <dsp:cNvSpPr/>
      </dsp:nvSpPr>
      <dsp:spPr>
        <a:xfrm>
          <a:off x="5802424" y="1659400"/>
          <a:ext cx="2216004" cy="2216004"/>
        </a:xfrm>
        <a:prstGeom prst="ellipse">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b="1" kern="1200" dirty="0">
              <a:latin typeface="Century Gothic" panose="020B0502020202020204" pitchFamily="34" charset="0"/>
            </a:rPr>
            <a:t>ALTERNATİF ÇÖZÜM YOLLARI GELİŞTİRME</a:t>
          </a:r>
        </a:p>
      </dsp:txBody>
      <dsp:txXfrm>
        <a:off x="6126950" y="1983926"/>
        <a:ext cx="1566952" cy="1566952"/>
      </dsp:txXfrm>
    </dsp:sp>
    <dsp:sp modelId="{CD0EDD51-152F-45B9-A116-0598FBBE5D3E}">
      <dsp:nvSpPr>
        <dsp:cNvPr id="0" name=""/>
        <dsp:cNvSpPr/>
      </dsp:nvSpPr>
      <dsp:spPr>
        <a:xfrm rot="6480000">
          <a:off x="6241333" y="3846971"/>
          <a:ext cx="417362" cy="674873"/>
        </a:xfrm>
        <a:prstGeom prst="rightArrow">
          <a:avLst>
            <a:gd name="adj1" fmla="val 60000"/>
            <a:gd name="adj2" fmla="val 50000"/>
          </a:avLst>
        </a:prstGeom>
        <a:solidFill>
          <a:schemeClr val="accent5">
            <a:hueOff val="-1689636"/>
            <a:satOff val="-4355"/>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6323283" y="3922406"/>
        <a:ext cx="292153" cy="404923"/>
      </dsp:txXfrm>
    </dsp:sp>
    <dsp:sp modelId="{F42FD7F5-2913-4786-9A46-9C035EDBA0F5}">
      <dsp:nvSpPr>
        <dsp:cNvPr id="0" name=""/>
        <dsp:cNvSpPr/>
      </dsp:nvSpPr>
      <dsp:spPr>
        <a:xfrm>
          <a:off x="4874298" y="4515879"/>
          <a:ext cx="2216004" cy="2216004"/>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tr-TR" sz="1500" b="1" kern="1200" dirty="0">
              <a:latin typeface="Century Gothic" panose="020B0502020202020204" pitchFamily="34" charset="0"/>
            </a:rPr>
            <a:t>DEĞERLENDİRME VE UYGUN ALTERNATİF SEÇME</a:t>
          </a:r>
        </a:p>
      </dsp:txBody>
      <dsp:txXfrm>
        <a:off x="5198824" y="4840405"/>
        <a:ext cx="1566952" cy="1566952"/>
      </dsp:txXfrm>
    </dsp:sp>
    <dsp:sp modelId="{12345C4A-08C5-432C-91C4-55C40DF761ED}">
      <dsp:nvSpPr>
        <dsp:cNvPr id="0" name=""/>
        <dsp:cNvSpPr/>
      </dsp:nvSpPr>
      <dsp:spPr>
        <a:xfrm rot="10800000">
          <a:off x="4283691" y="5286445"/>
          <a:ext cx="417362" cy="674873"/>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4408900" y="5421420"/>
        <a:ext cx="292153" cy="404923"/>
      </dsp:txXfrm>
    </dsp:sp>
    <dsp:sp modelId="{AD5B234A-CA03-4174-B94A-A8907492F014}">
      <dsp:nvSpPr>
        <dsp:cNvPr id="0" name=""/>
        <dsp:cNvSpPr/>
      </dsp:nvSpPr>
      <dsp:spPr>
        <a:xfrm>
          <a:off x="1870817" y="4515879"/>
          <a:ext cx="2216004" cy="2216004"/>
        </a:xfrm>
        <a:prstGeom prst="ellipse">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latin typeface="Century Gothic" panose="020B0502020202020204" pitchFamily="34" charset="0"/>
            </a:rPr>
            <a:t>SEÇİLEN ALTERNATİ UYGULAMA</a:t>
          </a:r>
        </a:p>
      </dsp:txBody>
      <dsp:txXfrm>
        <a:off x="2195343" y="4840405"/>
        <a:ext cx="1566952" cy="1566952"/>
      </dsp:txXfrm>
    </dsp:sp>
    <dsp:sp modelId="{8C223F77-0A5B-49D5-8B23-B34E92D2BFC8}">
      <dsp:nvSpPr>
        <dsp:cNvPr id="0" name=""/>
        <dsp:cNvSpPr/>
      </dsp:nvSpPr>
      <dsp:spPr>
        <a:xfrm rot="15120000">
          <a:off x="2309726" y="3869439"/>
          <a:ext cx="417362" cy="674873"/>
        </a:xfrm>
        <a:prstGeom prst="rightArrow">
          <a:avLst>
            <a:gd name="adj1" fmla="val 60000"/>
            <a:gd name="adj2" fmla="val 50000"/>
          </a:avLst>
        </a:prstGeom>
        <a:solidFill>
          <a:schemeClr val="accent5">
            <a:hueOff val="-5068907"/>
            <a:satOff val="-13064"/>
            <a:lumOff val="-88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rot="10800000">
        <a:off x="2391676" y="4063954"/>
        <a:ext cx="292153" cy="404923"/>
      </dsp:txXfrm>
    </dsp:sp>
    <dsp:sp modelId="{2609CB74-96CA-458C-B57D-3D8AA5333DF3}">
      <dsp:nvSpPr>
        <dsp:cNvPr id="0" name=""/>
        <dsp:cNvSpPr/>
      </dsp:nvSpPr>
      <dsp:spPr>
        <a:xfrm>
          <a:off x="942691" y="1659400"/>
          <a:ext cx="2216004" cy="2216004"/>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latin typeface="Century Gothic" panose="020B0502020202020204" pitchFamily="34" charset="0"/>
            </a:rPr>
            <a:t>İZLEME VE DEĞERLENDİRME</a:t>
          </a:r>
        </a:p>
      </dsp:txBody>
      <dsp:txXfrm>
        <a:off x="1267217" y="1983926"/>
        <a:ext cx="1566952" cy="1566952"/>
      </dsp:txXfrm>
    </dsp:sp>
    <dsp:sp modelId="{0D5C3E23-C10A-4B26-8571-5F3799B46ECC}">
      <dsp:nvSpPr>
        <dsp:cNvPr id="0" name=""/>
        <dsp:cNvSpPr/>
      </dsp:nvSpPr>
      <dsp:spPr>
        <a:xfrm rot="19440000">
          <a:off x="3047389" y="1554207"/>
          <a:ext cx="417362" cy="674873"/>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tr-TR" sz="1800" b="1" kern="1200"/>
        </a:p>
      </dsp:txBody>
      <dsp:txXfrm>
        <a:off x="3059345" y="1725980"/>
        <a:ext cx="292153" cy="40492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10084-1157-466C-9FA4-BE20DAD6948F}" type="datetimeFigureOut">
              <a:rPr lang="tr-TR" smtClean="0"/>
              <a:t>11.01.2024</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7D4517-C1DE-4ED2-8037-7DCA174DAA23}" type="slidenum">
              <a:rPr lang="tr-TR" smtClean="0"/>
              <a:t>‹#›</a:t>
            </a:fld>
            <a:endParaRPr lang="tr-TR"/>
          </a:p>
        </p:txBody>
      </p:sp>
    </p:spTree>
    <p:extLst>
      <p:ext uri="{BB962C8B-B14F-4D97-AF65-F5344CB8AC3E}">
        <p14:creationId xmlns:p14="http://schemas.microsoft.com/office/powerpoint/2010/main" val="652792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D57D4517-C1DE-4ED2-8037-7DCA174DAA23}" type="slidenum">
              <a:rPr lang="tr-TR" smtClean="0"/>
              <a:t>1</a:t>
            </a:fld>
            <a:endParaRPr lang="tr-TR"/>
          </a:p>
        </p:txBody>
      </p:sp>
    </p:spTree>
    <p:extLst>
      <p:ext uri="{BB962C8B-B14F-4D97-AF65-F5344CB8AC3E}">
        <p14:creationId xmlns:p14="http://schemas.microsoft.com/office/powerpoint/2010/main" val="2991009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57D4517-C1DE-4ED2-8037-7DCA174DAA23}" type="slidenum">
              <a:rPr lang="tr-TR" smtClean="0"/>
              <a:t>10</a:t>
            </a:fld>
            <a:endParaRPr lang="tr-TR"/>
          </a:p>
        </p:txBody>
      </p:sp>
    </p:spTree>
    <p:extLst>
      <p:ext uri="{BB962C8B-B14F-4D97-AF65-F5344CB8AC3E}">
        <p14:creationId xmlns:p14="http://schemas.microsoft.com/office/powerpoint/2010/main" val="2761573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ayt Numarası Yer Tutucusu 3"/>
          <p:cNvSpPr>
            <a:spLocks noGrp="1"/>
          </p:cNvSpPr>
          <p:nvPr>
            <p:ph type="sldNum" sz="quarter" idx="5"/>
          </p:nvPr>
        </p:nvSpPr>
        <p:spPr/>
        <p:txBody>
          <a:bodyPr/>
          <a:lstStyle/>
          <a:p>
            <a:fld id="{D57D4517-C1DE-4ED2-8037-7DCA174DAA23}" type="slidenum">
              <a:rPr lang="tr-TR" smtClean="0"/>
              <a:t>11</a:t>
            </a:fld>
            <a:endParaRPr lang="tr-TR"/>
          </a:p>
        </p:txBody>
      </p:sp>
    </p:spTree>
    <p:extLst>
      <p:ext uri="{BB962C8B-B14F-4D97-AF65-F5344CB8AC3E}">
        <p14:creationId xmlns:p14="http://schemas.microsoft.com/office/powerpoint/2010/main" val="315379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57D4517-C1DE-4ED2-8037-7DCA174DAA23}" type="slidenum">
              <a:rPr lang="tr-TR" smtClean="0"/>
              <a:t>12</a:t>
            </a:fld>
            <a:endParaRPr lang="tr-TR"/>
          </a:p>
        </p:txBody>
      </p:sp>
    </p:spTree>
    <p:extLst>
      <p:ext uri="{BB962C8B-B14F-4D97-AF65-F5344CB8AC3E}">
        <p14:creationId xmlns:p14="http://schemas.microsoft.com/office/powerpoint/2010/main" val="1315801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57D4517-C1DE-4ED2-8037-7DCA174DAA23}" type="slidenum">
              <a:rPr lang="tr-TR" smtClean="0"/>
              <a:t>13</a:t>
            </a:fld>
            <a:endParaRPr lang="tr-TR"/>
          </a:p>
        </p:txBody>
      </p:sp>
    </p:spTree>
    <p:extLst>
      <p:ext uri="{BB962C8B-B14F-4D97-AF65-F5344CB8AC3E}">
        <p14:creationId xmlns:p14="http://schemas.microsoft.com/office/powerpoint/2010/main" val="825096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sz="1800" dirty="0"/>
          </a:p>
        </p:txBody>
      </p:sp>
      <p:sp>
        <p:nvSpPr>
          <p:cNvPr id="4" name="Slide Number Placeholder 3"/>
          <p:cNvSpPr>
            <a:spLocks noGrp="1"/>
          </p:cNvSpPr>
          <p:nvPr>
            <p:ph type="sldNum" sz="quarter" idx="5"/>
          </p:nvPr>
        </p:nvSpPr>
        <p:spPr/>
        <p:txBody>
          <a:bodyPr/>
          <a:lstStyle/>
          <a:p>
            <a:fld id="{D57D4517-C1DE-4ED2-8037-7DCA174DAA23}" type="slidenum">
              <a:rPr lang="tr-TR" smtClean="0"/>
              <a:t>14</a:t>
            </a:fld>
            <a:endParaRPr lang="tr-TR"/>
          </a:p>
        </p:txBody>
      </p:sp>
    </p:spTree>
    <p:extLst>
      <p:ext uri="{BB962C8B-B14F-4D97-AF65-F5344CB8AC3E}">
        <p14:creationId xmlns:p14="http://schemas.microsoft.com/office/powerpoint/2010/main" val="2448086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sz="1800" dirty="0"/>
          </a:p>
        </p:txBody>
      </p:sp>
      <p:sp>
        <p:nvSpPr>
          <p:cNvPr id="4" name="Slide Number Placeholder 3"/>
          <p:cNvSpPr>
            <a:spLocks noGrp="1"/>
          </p:cNvSpPr>
          <p:nvPr>
            <p:ph type="sldNum" sz="quarter" idx="5"/>
          </p:nvPr>
        </p:nvSpPr>
        <p:spPr/>
        <p:txBody>
          <a:bodyPr/>
          <a:lstStyle/>
          <a:p>
            <a:fld id="{D57D4517-C1DE-4ED2-8037-7DCA174DAA23}" type="slidenum">
              <a:rPr lang="tr-TR" smtClean="0"/>
              <a:t>15</a:t>
            </a:fld>
            <a:endParaRPr lang="tr-TR"/>
          </a:p>
        </p:txBody>
      </p:sp>
    </p:spTree>
    <p:extLst>
      <p:ext uri="{BB962C8B-B14F-4D97-AF65-F5344CB8AC3E}">
        <p14:creationId xmlns:p14="http://schemas.microsoft.com/office/powerpoint/2010/main" val="3072808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sz="1800" dirty="0"/>
          </a:p>
        </p:txBody>
      </p:sp>
      <p:sp>
        <p:nvSpPr>
          <p:cNvPr id="4" name="Slide Number Placeholder 3"/>
          <p:cNvSpPr>
            <a:spLocks noGrp="1"/>
          </p:cNvSpPr>
          <p:nvPr>
            <p:ph type="sldNum" sz="quarter" idx="5"/>
          </p:nvPr>
        </p:nvSpPr>
        <p:spPr/>
        <p:txBody>
          <a:bodyPr/>
          <a:lstStyle/>
          <a:p>
            <a:fld id="{D57D4517-C1DE-4ED2-8037-7DCA174DAA23}" type="slidenum">
              <a:rPr lang="tr-TR" smtClean="0"/>
              <a:t>16</a:t>
            </a:fld>
            <a:endParaRPr lang="tr-TR"/>
          </a:p>
        </p:txBody>
      </p:sp>
    </p:spTree>
    <p:extLst>
      <p:ext uri="{BB962C8B-B14F-4D97-AF65-F5344CB8AC3E}">
        <p14:creationId xmlns:p14="http://schemas.microsoft.com/office/powerpoint/2010/main" val="3884443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sz="1800" dirty="0"/>
          </a:p>
        </p:txBody>
      </p:sp>
      <p:sp>
        <p:nvSpPr>
          <p:cNvPr id="4" name="Slide Number Placeholder 3"/>
          <p:cNvSpPr>
            <a:spLocks noGrp="1"/>
          </p:cNvSpPr>
          <p:nvPr>
            <p:ph type="sldNum" sz="quarter" idx="5"/>
          </p:nvPr>
        </p:nvSpPr>
        <p:spPr/>
        <p:txBody>
          <a:bodyPr/>
          <a:lstStyle/>
          <a:p>
            <a:fld id="{D57D4517-C1DE-4ED2-8037-7DCA174DAA23}" type="slidenum">
              <a:rPr lang="tr-TR" smtClean="0"/>
              <a:t>17</a:t>
            </a:fld>
            <a:endParaRPr lang="tr-TR"/>
          </a:p>
        </p:txBody>
      </p:sp>
    </p:spTree>
    <p:extLst>
      <p:ext uri="{BB962C8B-B14F-4D97-AF65-F5344CB8AC3E}">
        <p14:creationId xmlns:p14="http://schemas.microsoft.com/office/powerpoint/2010/main" val="2622550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tr-TR"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18</a:t>
            </a:fld>
            <a:endParaRPr lang="tr-TR"/>
          </a:p>
        </p:txBody>
      </p:sp>
    </p:spTree>
    <p:extLst>
      <p:ext uri="{BB962C8B-B14F-4D97-AF65-F5344CB8AC3E}">
        <p14:creationId xmlns:p14="http://schemas.microsoft.com/office/powerpoint/2010/main" val="1735239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57D4517-C1DE-4ED2-8037-7DCA174DAA23}" type="slidenum">
              <a:rPr lang="tr-TR" smtClean="0"/>
              <a:t>19</a:t>
            </a:fld>
            <a:endParaRPr lang="tr-TR"/>
          </a:p>
        </p:txBody>
      </p:sp>
    </p:spTree>
    <p:extLst>
      <p:ext uri="{BB962C8B-B14F-4D97-AF65-F5344CB8AC3E}">
        <p14:creationId xmlns:p14="http://schemas.microsoft.com/office/powerpoint/2010/main" val="784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57D4517-C1DE-4ED2-8037-7DCA174DAA23}" type="slidenum">
              <a:rPr lang="tr-TR" smtClean="0"/>
              <a:t>2</a:t>
            </a:fld>
            <a:endParaRPr lang="tr-TR"/>
          </a:p>
        </p:txBody>
      </p:sp>
    </p:spTree>
    <p:extLst>
      <p:ext uri="{BB962C8B-B14F-4D97-AF65-F5344CB8AC3E}">
        <p14:creationId xmlns:p14="http://schemas.microsoft.com/office/powerpoint/2010/main" val="3611114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57D4517-C1DE-4ED2-8037-7DCA174DAA23}" type="slidenum">
              <a:rPr lang="tr-TR" smtClean="0"/>
              <a:t>20</a:t>
            </a:fld>
            <a:endParaRPr lang="tr-TR"/>
          </a:p>
        </p:txBody>
      </p:sp>
    </p:spTree>
    <p:extLst>
      <p:ext uri="{BB962C8B-B14F-4D97-AF65-F5344CB8AC3E}">
        <p14:creationId xmlns:p14="http://schemas.microsoft.com/office/powerpoint/2010/main" val="2272676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tr-TR"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21</a:t>
            </a:fld>
            <a:endParaRPr lang="tr-TR"/>
          </a:p>
        </p:txBody>
      </p:sp>
    </p:spTree>
    <p:extLst>
      <p:ext uri="{BB962C8B-B14F-4D97-AF65-F5344CB8AC3E}">
        <p14:creationId xmlns:p14="http://schemas.microsoft.com/office/powerpoint/2010/main" val="3029958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57D4517-C1DE-4ED2-8037-7DCA174DAA23}" type="slidenum">
              <a:rPr lang="tr-TR" smtClean="0"/>
              <a:t>22</a:t>
            </a:fld>
            <a:endParaRPr lang="tr-TR"/>
          </a:p>
        </p:txBody>
      </p:sp>
    </p:spTree>
    <p:extLst>
      <p:ext uri="{BB962C8B-B14F-4D97-AF65-F5344CB8AC3E}">
        <p14:creationId xmlns:p14="http://schemas.microsoft.com/office/powerpoint/2010/main" val="2860819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tr-TR" dirty="0"/>
            </a:br>
            <a:endParaRPr lang="tr-TR" b="0" i="0" dirty="0">
              <a:solidFill>
                <a:srgbClr val="FFFFFF"/>
              </a:solidFill>
              <a:effectLst/>
              <a:latin typeface="Open San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23</a:t>
            </a:fld>
            <a:endParaRPr lang="tr-TR"/>
          </a:p>
        </p:txBody>
      </p:sp>
    </p:spTree>
    <p:extLst>
      <p:ext uri="{BB962C8B-B14F-4D97-AF65-F5344CB8AC3E}">
        <p14:creationId xmlns:p14="http://schemas.microsoft.com/office/powerpoint/2010/main" val="118407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tr-TR" b="0" i="0" dirty="0">
              <a:solidFill>
                <a:srgbClr val="FFFFFF"/>
              </a:solidFill>
              <a:effectLst/>
              <a:latin typeface="Open San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24</a:t>
            </a:fld>
            <a:endParaRPr lang="tr-TR"/>
          </a:p>
        </p:txBody>
      </p:sp>
    </p:spTree>
    <p:extLst>
      <p:ext uri="{BB962C8B-B14F-4D97-AF65-F5344CB8AC3E}">
        <p14:creationId xmlns:p14="http://schemas.microsoft.com/office/powerpoint/2010/main" val="441012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buSzPct val="100000"/>
            </a:pPr>
            <a:endParaRPr lang="tr-TR" b="0" i="0" dirty="0">
              <a:solidFill>
                <a:srgbClr val="8F9BAD"/>
              </a:solidFill>
              <a:effectLst/>
              <a:latin typeface="roboto"/>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25</a:t>
            </a:fld>
            <a:endParaRPr lang="tr-TR"/>
          </a:p>
        </p:txBody>
      </p:sp>
    </p:spTree>
    <p:extLst>
      <p:ext uri="{BB962C8B-B14F-4D97-AF65-F5344CB8AC3E}">
        <p14:creationId xmlns:p14="http://schemas.microsoft.com/office/powerpoint/2010/main" val="1792036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tr-TR" b="0" i="0" dirty="0">
              <a:solidFill>
                <a:srgbClr val="FFFFFF"/>
              </a:solidFill>
              <a:effectLst/>
              <a:latin typeface="Open San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26</a:t>
            </a:fld>
            <a:endParaRPr lang="tr-TR"/>
          </a:p>
        </p:txBody>
      </p:sp>
    </p:spTree>
    <p:extLst>
      <p:ext uri="{BB962C8B-B14F-4D97-AF65-F5344CB8AC3E}">
        <p14:creationId xmlns:p14="http://schemas.microsoft.com/office/powerpoint/2010/main" val="1055171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50000"/>
              </a:lnSpc>
              <a:buSzPct val="100000"/>
              <a:buFont typeface="+mj-lt"/>
              <a:buNone/>
            </a:pPr>
            <a:endParaRPr lang="tr-TR"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27</a:t>
            </a:fld>
            <a:endParaRPr lang="tr-TR"/>
          </a:p>
        </p:txBody>
      </p:sp>
    </p:spTree>
    <p:extLst>
      <p:ext uri="{BB962C8B-B14F-4D97-AF65-F5344CB8AC3E}">
        <p14:creationId xmlns:p14="http://schemas.microsoft.com/office/powerpoint/2010/main" val="2077719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tr-TR" b="0" i="0" dirty="0">
              <a:solidFill>
                <a:srgbClr val="FFFFFF"/>
              </a:solidFill>
              <a:effectLst/>
              <a:latin typeface="Open San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28</a:t>
            </a:fld>
            <a:endParaRPr lang="tr-TR"/>
          </a:p>
        </p:txBody>
      </p:sp>
    </p:spTree>
    <p:extLst>
      <p:ext uri="{BB962C8B-B14F-4D97-AF65-F5344CB8AC3E}">
        <p14:creationId xmlns:p14="http://schemas.microsoft.com/office/powerpoint/2010/main" val="5464615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b="0" i="0" dirty="0">
              <a:solidFill>
                <a:srgbClr val="FFFFFF"/>
              </a:solidFill>
              <a:effectLst/>
              <a:latin typeface="Open San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29</a:t>
            </a:fld>
            <a:endParaRPr lang="tr-TR"/>
          </a:p>
        </p:txBody>
      </p:sp>
    </p:spTree>
    <p:extLst>
      <p:ext uri="{BB962C8B-B14F-4D97-AF65-F5344CB8AC3E}">
        <p14:creationId xmlns:p14="http://schemas.microsoft.com/office/powerpoint/2010/main" val="487367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000" baseline="0" dirty="0">
              <a:latin typeface="Century Gothic" panose="020B0502020202020204" pitchFamily="34" charset="0"/>
            </a:endParaRPr>
          </a:p>
        </p:txBody>
      </p:sp>
      <p:sp>
        <p:nvSpPr>
          <p:cNvPr id="4" name="Slayt Numarası Yer Tutucusu 3"/>
          <p:cNvSpPr>
            <a:spLocks noGrp="1"/>
          </p:cNvSpPr>
          <p:nvPr>
            <p:ph type="sldNum" sz="quarter" idx="10"/>
          </p:nvPr>
        </p:nvSpPr>
        <p:spPr/>
        <p:txBody>
          <a:bodyPr/>
          <a:lstStyle/>
          <a:p>
            <a:fld id="{2B222196-C578-47D8-9359-DEB35783429B}" type="slidenum">
              <a:rPr lang="tr-TR" smtClean="0"/>
              <a:t>3</a:t>
            </a:fld>
            <a:endParaRPr lang="tr-TR"/>
          </a:p>
        </p:txBody>
      </p:sp>
    </p:spTree>
    <p:extLst>
      <p:ext uri="{BB962C8B-B14F-4D97-AF65-F5344CB8AC3E}">
        <p14:creationId xmlns:p14="http://schemas.microsoft.com/office/powerpoint/2010/main" val="3284103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tr-TR" b="0" dirty="0"/>
          </a:p>
        </p:txBody>
      </p:sp>
      <p:sp>
        <p:nvSpPr>
          <p:cNvPr id="4" name="Slide Number Placeholder 3"/>
          <p:cNvSpPr>
            <a:spLocks noGrp="1"/>
          </p:cNvSpPr>
          <p:nvPr>
            <p:ph type="sldNum" sz="quarter" idx="5"/>
          </p:nvPr>
        </p:nvSpPr>
        <p:spPr/>
        <p:txBody>
          <a:bodyPr/>
          <a:lstStyle/>
          <a:p>
            <a:fld id="{D57D4517-C1DE-4ED2-8037-7DCA174DAA23}" type="slidenum">
              <a:rPr lang="tr-TR" smtClean="0"/>
              <a:t>30</a:t>
            </a:fld>
            <a:endParaRPr lang="tr-TR"/>
          </a:p>
        </p:txBody>
      </p:sp>
    </p:spTree>
    <p:extLst>
      <p:ext uri="{BB962C8B-B14F-4D97-AF65-F5344CB8AC3E}">
        <p14:creationId xmlns:p14="http://schemas.microsoft.com/office/powerpoint/2010/main" val="2477465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0" fontAlgn="base" latinLnBrk="0" hangingPunct="0">
              <a:lnSpc>
                <a:spcPct val="150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Century Gothic" panose="020B0502020202020204" pitchFamily="34" charset="0"/>
            </a:endParaRPr>
          </a:p>
        </p:txBody>
      </p:sp>
      <p:sp>
        <p:nvSpPr>
          <p:cNvPr id="4" name="Slayt Numarası Yer Tutucusu 3"/>
          <p:cNvSpPr>
            <a:spLocks noGrp="1"/>
          </p:cNvSpPr>
          <p:nvPr>
            <p:ph type="sldNum" sz="quarter" idx="5"/>
          </p:nvPr>
        </p:nvSpPr>
        <p:spPr/>
        <p:txBody>
          <a:bodyPr/>
          <a:lstStyle/>
          <a:p>
            <a:fld id="{D57D4517-C1DE-4ED2-8037-7DCA174DAA23}" type="slidenum">
              <a:rPr lang="tr-TR" smtClean="0"/>
              <a:t>31</a:t>
            </a:fld>
            <a:endParaRPr lang="tr-TR"/>
          </a:p>
        </p:txBody>
      </p:sp>
    </p:spTree>
    <p:extLst>
      <p:ext uri="{BB962C8B-B14F-4D97-AF65-F5344CB8AC3E}">
        <p14:creationId xmlns:p14="http://schemas.microsoft.com/office/powerpoint/2010/main" val="999943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57D4517-C1DE-4ED2-8037-7DCA174DAA23}" type="slidenum">
              <a:rPr lang="tr-TR" smtClean="0"/>
              <a:t>32</a:t>
            </a:fld>
            <a:endParaRPr lang="tr-TR"/>
          </a:p>
        </p:txBody>
      </p:sp>
    </p:spTree>
    <p:extLst>
      <p:ext uri="{BB962C8B-B14F-4D97-AF65-F5344CB8AC3E}">
        <p14:creationId xmlns:p14="http://schemas.microsoft.com/office/powerpoint/2010/main" val="3563181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57D4517-C1DE-4ED2-8037-7DCA174DAA23}" type="slidenum">
              <a:rPr lang="tr-TR" smtClean="0"/>
              <a:t>33</a:t>
            </a:fld>
            <a:endParaRPr lang="tr-TR"/>
          </a:p>
        </p:txBody>
      </p:sp>
    </p:spTree>
    <p:extLst>
      <p:ext uri="{BB962C8B-B14F-4D97-AF65-F5344CB8AC3E}">
        <p14:creationId xmlns:p14="http://schemas.microsoft.com/office/powerpoint/2010/main" val="2119959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tr-TR" b="0" i="0" dirty="0">
              <a:solidFill>
                <a:srgbClr val="FFFFFF"/>
              </a:solidFill>
              <a:effectLst/>
              <a:latin typeface="Open San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37</a:t>
            </a:fld>
            <a:endParaRPr lang="tr-TR"/>
          </a:p>
        </p:txBody>
      </p:sp>
    </p:spTree>
    <p:extLst>
      <p:ext uri="{BB962C8B-B14F-4D97-AF65-F5344CB8AC3E}">
        <p14:creationId xmlns:p14="http://schemas.microsoft.com/office/powerpoint/2010/main" val="2378800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57D4517-C1DE-4ED2-8037-7DCA174DAA23}" type="slidenum">
              <a:rPr lang="tr-TR" smtClean="0"/>
              <a:t>38</a:t>
            </a:fld>
            <a:endParaRPr lang="tr-TR"/>
          </a:p>
        </p:txBody>
      </p:sp>
    </p:spTree>
    <p:extLst>
      <p:ext uri="{BB962C8B-B14F-4D97-AF65-F5344CB8AC3E}">
        <p14:creationId xmlns:p14="http://schemas.microsoft.com/office/powerpoint/2010/main" val="800586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tr-TR" b="0" i="0" dirty="0">
              <a:solidFill>
                <a:srgbClr val="FFFFFF"/>
              </a:solidFill>
              <a:effectLst/>
              <a:latin typeface="Open San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39</a:t>
            </a:fld>
            <a:endParaRPr lang="tr-TR"/>
          </a:p>
        </p:txBody>
      </p:sp>
    </p:spTree>
    <p:extLst>
      <p:ext uri="{BB962C8B-B14F-4D97-AF65-F5344CB8AC3E}">
        <p14:creationId xmlns:p14="http://schemas.microsoft.com/office/powerpoint/2010/main" val="1681576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tr-TR" b="0" i="0" dirty="0">
              <a:solidFill>
                <a:srgbClr val="FFFFFF"/>
              </a:solidFill>
              <a:effectLst/>
              <a:latin typeface="Open San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40</a:t>
            </a:fld>
            <a:endParaRPr lang="tr-TR"/>
          </a:p>
        </p:txBody>
      </p:sp>
    </p:spTree>
    <p:extLst>
      <p:ext uri="{BB962C8B-B14F-4D97-AF65-F5344CB8AC3E}">
        <p14:creationId xmlns:p14="http://schemas.microsoft.com/office/powerpoint/2010/main" val="3073797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57D4517-C1DE-4ED2-8037-7DCA174DAA23}" type="slidenum">
              <a:rPr lang="tr-TR" smtClean="0"/>
              <a:t>41</a:t>
            </a:fld>
            <a:endParaRPr lang="tr-TR"/>
          </a:p>
        </p:txBody>
      </p:sp>
    </p:spTree>
    <p:extLst>
      <p:ext uri="{BB962C8B-B14F-4D97-AF65-F5344CB8AC3E}">
        <p14:creationId xmlns:p14="http://schemas.microsoft.com/office/powerpoint/2010/main" val="2076696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tr-TR"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43</a:t>
            </a:fld>
            <a:endParaRPr lang="tr-TR"/>
          </a:p>
        </p:txBody>
      </p:sp>
    </p:spTree>
    <p:extLst>
      <p:ext uri="{BB962C8B-B14F-4D97-AF65-F5344CB8AC3E}">
        <p14:creationId xmlns:p14="http://schemas.microsoft.com/office/powerpoint/2010/main" val="3073117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57D4517-C1DE-4ED2-8037-7DCA174DAA23}" type="slidenum">
              <a:rPr lang="tr-TR" smtClean="0"/>
              <a:t>4</a:t>
            </a:fld>
            <a:endParaRPr lang="tr-TR"/>
          </a:p>
        </p:txBody>
      </p:sp>
    </p:spTree>
    <p:extLst>
      <p:ext uri="{BB962C8B-B14F-4D97-AF65-F5344CB8AC3E}">
        <p14:creationId xmlns:p14="http://schemas.microsoft.com/office/powerpoint/2010/main" val="24262089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tr-TR"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45</a:t>
            </a:fld>
            <a:endParaRPr lang="tr-TR"/>
          </a:p>
        </p:txBody>
      </p:sp>
    </p:spTree>
    <p:extLst>
      <p:ext uri="{BB962C8B-B14F-4D97-AF65-F5344CB8AC3E}">
        <p14:creationId xmlns:p14="http://schemas.microsoft.com/office/powerpoint/2010/main" val="2234347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tr-TR" b="0" i="0" dirty="0">
              <a:solidFill>
                <a:srgbClr val="FFFFFF"/>
              </a:solidFill>
              <a:effectLst/>
              <a:latin typeface="Open San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46</a:t>
            </a:fld>
            <a:endParaRPr lang="tr-TR"/>
          </a:p>
        </p:txBody>
      </p:sp>
    </p:spTree>
    <p:extLst>
      <p:ext uri="{BB962C8B-B14F-4D97-AF65-F5344CB8AC3E}">
        <p14:creationId xmlns:p14="http://schemas.microsoft.com/office/powerpoint/2010/main" val="11932206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tr-TR" b="0" i="0" dirty="0">
              <a:solidFill>
                <a:srgbClr val="FFFFFF"/>
              </a:solidFill>
              <a:effectLst/>
              <a:latin typeface="Open San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47</a:t>
            </a:fld>
            <a:endParaRPr lang="tr-TR"/>
          </a:p>
        </p:txBody>
      </p:sp>
    </p:spTree>
    <p:extLst>
      <p:ext uri="{BB962C8B-B14F-4D97-AF65-F5344CB8AC3E}">
        <p14:creationId xmlns:p14="http://schemas.microsoft.com/office/powerpoint/2010/main" val="1106230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tr-TR"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48</a:t>
            </a:fld>
            <a:endParaRPr lang="tr-TR"/>
          </a:p>
        </p:txBody>
      </p:sp>
    </p:spTree>
    <p:extLst>
      <p:ext uri="{BB962C8B-B14F-4D97-AF65-F5344CB8AC3E}">
        <p14:creationId xmlns:p14="http://schemas.microsoft.com/office/powerpoint/2010/main" val="4260221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tr-TR" b="0" i="0" dirty="0">
              <a:solidFill>
                <a:srgbClr val="FFFFFF"/>
              </a:solidFill>
              <a:effectLst/>
              <a:latin typeface="Open San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49</a:t>
            </a:fld>
            <a:endParaRPr lang="tr-TR"/>
          </a:p>
        </p:txBody>
      </p:sp>
    </p:spTree>
    <p:extLst>
      <p:ext uri="{BB962C8B-B14F-4D97-AF65-F5344CB8AC3E}">
        <p14:creationId xmlns:p14="http://schemas.microsoft.com/office/powerpoint/2010/main" val="35617342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tr-TR"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50</a:t>
            </a:fld>
            <a:endParaRPr lang="tr-TR"/>
          </a:p>
        </p:txBody>
      </p:sp>
    </p:spTree>
    <p:extLst>
      <p:ext uri="{BB962C8B-B14F-4D97-AF65-F5344CB8AC3E}">
        <p14:creationId xmlns:p14="http://schemas.microsoft.com/office/powerpoint/2010/main" val="23377395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57D4517-C1DE-4ED2-8037-7DCA174DAA23}" type="slidenum">
              <a:rPr lang="tr-TR" smtClean="0"/>
              <a:t>51</a:t>
            </a:fld>
            <a:endParaRPr lang="tr-TR"/>
          </a:p>
        </p:txBody>
      </p:sp>
    </p:spTree>
    <p:extLst>
      <p:ext uri="{BB962C8B-B14F-4D97-AF65-F5344CB8AC3E}">
        <p14:creationId xmlns:p14="http://schemas.microsoft.com/office/powerpoint/2010/main" val="1621114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tr-TR"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52</a:t>
            </a:fld>
            <a:endParaRPr lang="tr-TR"/>
          </a:p>
        </p:txBody>
      </p:sp>
    </p:spTree>
    <p:extLst>
      <p:ext uri="{BB962C8B-B14F-4D97-AF65-F5344CB8AC3E}">
        <p14:creationId xmlns:p14="http://schemas.microsoft.com/office/powerpoint/2010/main" val="16896948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tr-TR" sz="1200" b="0" i="0" dirty="0">
              <a:solidFill>
                <a:srgbClr val="FFFFFF"/>
              </a:solidFill>
              <a:effectLst/>
              <a:latin typeface="Open San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53</a:t>
            </a:fld>
            <a:endParaRPr lang="tr-TR"/>
          </a:p>
        </p:txBody>
      </p:sp>
    </p:spTree>
    <p:extLst>
      <p:ext uri="{BB962C8B-B14F-4D97-AF65-F5344CB8AC3E}">
        <p14:creationId xmlns:p14="http://schemas.microsoft.com/office/powerpoint/2010/main" val="33387473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tr-TR"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54</a:t>
            </a:fld>
            <a:endParaRPr lang="tr-TR"/>
          </a:p>
        </p:txBody>
      </p:sp>
    </p:spTree>
    <p:extLst>
      <p:ext uri="{BB962C8B-B14F-4D97-AF65-F5344CB8AC3E}">
        <p14:creationId xmlns:p14="http://schemas.microsoft.com/office/powerpoint/2010/main" val="3986994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5</a:t>
            </a:fld>
            <a:endParaRPr lang="tr-TR"/>
          </a:p>
        </p:txBody>
      </p:sp>
    </p:spTree>
    <p:extLst>
      <p:ext uri="{BB962C8B-B14F-4D97-AF65-F5344CB8AC3E}">
        <p14:creationId xmlns:p14="http://schemas.microsoft.com/office/powerpoint/2010/main" val="37428453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tr-TR"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55</a:t>
            </a:fld>
            <a:endParaRPr lang="tr-TR"/>
          </a:p>
        </p:txBody>
      </p:sp>
    </p:spTree>
    <p:extLst>
      <p:ext uri="{BB962C8B-B14F-4D97-AF65-F5344CB8AC3E}">
        <p14:creationId xmlns:p14="http://schemas.microsoft.com/office/powerpoint/2010/main" val="34615274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tr-TR"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57</a:t>
            </a:fld>
            <a:endParaRPr lang="tr-TR"/>
          </a:p>
        </p:txBody>
      </p:sp>
    </p:spTree>
    <p:extLst>
      <p:ext uri="{BB962C8B-B14F-4D97-AF65-F5344CB8AC3E}">
        <p14:creationId xmlns:p14="http://schemas.microsoft.com/office/powerpoint/2010/main" val="38110221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tr-TR"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58</a:t>
            </a:fld>
            <a:endParaRPr lang="tr-TR"/>
          </a:p>
        </p:txBody>
      </p:sp>
    </p:spTree>
    <p:extLst>
      <p:ext uri="{BB962C8B-B14F-4D97-AF65-F5344CB8AC3E}">
        <p14:creationId xmlns:p14="http://schemas.microsoft.com/office/powerpoint/2010/main" val="42022871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57D4517-C1DE-4ED2-8037-7DCA174DAA23}" type="slidenum">
              <a:rPr lang="tr-TR" smtClean="0"/>
              <a:t>59</a:t>
            </a:fld>
            <a:endParaRPr lang="tr-TR"/>
          </a:p>
        </p:txBody>
      </p:sp>
    </p:spTree>
    <p:extLst>
      <p:ext uri="{BB962C8B-B14F-4D97-AF65-F5344CB8AC3E}">
        <p14:creationId xmlns:p14="http://schemas.microsoft.com/office/powerpoint/2010/main" val="41060300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tr-TR" sz="1200" dirty="0">
                <a:latin typeface="Century Gothic" panose="020B0502020202020204" pitchFamily="34" charset="0"/>
              </a:rPr>
              <a:t>Bu teknikleri de kullanabilirsin!</a:t>
            </a:r>
          </a:p>
          <a:p>
            <a:pPr marL="0" indent="0" algn="l">
              <a:buFont typeface="Arial" panose="020B0604020202020204" pitchFamily="34" charset="0"/>
              <a:buNone/>
            </a:pPr>
            <a:endParaRPr lang="tr-TR" sz="1200" b="0" i="0" dirty="0">
              <a:solidFill>
                <a:srgbClr val="FFFFFF"/>
              </a:solidFill>
              <a:effectLst/>
              <a:latin typeface="Open San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60</a:t>
            </a:fld>
            <a:endParaRPr lang="tr-TR"/>
          </a:p>
        </p:txBody>
      </p:sp>
    </p:spTree>
    <p:extLst>
      <p:ext uri="{BB962C8B-B14F-4D97-AF65-F5344CB8AC3E}">
        <p14:creationId xmlns:p14="http://schemas.microsoft.com/office/powerpoint/2010/main" val="42112864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tr-TR" sz="1200" b="0" i="0" dirty="0">
              <a:solidFill>
                <a:srgbClr val="FFFFFF"/>
              </a:solidFill>
              <a:effectLst/>
              <a:latin typeface="Open San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61</a:t>
            </a:fld>
            <a:endParaRPr lang="tr-TR"/>
          </a:p>
        </p:txBody>
      </p:sp>
    </p:spTree>
    <p:extLst>
      <p:ext uri="{BB962C8B-B14F-4D97-AF65-F5344CB8AC3E}">
        <p14:creationId xmlns:p14="http://schemas.microsoft.com/office/powerpoint/2010/main" val="34335749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tr-TR" sz="1200" b="0" i="0" dirty="0">
              <a:solidFill>
                <a:srgbClr val="FFFFFF"/>
              </a:solidFill>
              <a:effectLst/>
              <a:latin typeface="Open San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62</a:t>
            </a:fld>
            <a:endParaRPr lang="tr-TR"/>
          </a:p>
        </p:txBody>
      </p:sp>
    </p:spTree>
    <p:extLst>
      <p:ext uri="{BB962C8B-B14F-4D97-AF65-F5344CB8AC3E}">
        <p14:creationId xmlns:p14="http://schemas.microsoft.com/office/powerpoint/2010/main" val="21212536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tr-TR" sz="1200" b="0" i="0" dirty="0">
              <a:solidFill>
                <a:srgbClr val="FFFFFF"/>
              </a:solidFill>
              <a:effectLst/>
              <a:latin typeface="Open San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63</a:t>
            </a:fld>
            <a:endParaRPr lang="tr-TR"/>
          </a:p>
        </p:txBody>
      </p:sp>
    </p:spTree>
    <p:extLst>
      <p:ext uri="{BB962C8B-B14F-4D97-AF65-F5344CB8AC3E}">
        <p14:creationId xmlns:p14="http://schemas.microsoft.com/office/powerpoint/2010/main" val="23191454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tr-TR" sz="1200" b="0" i="0" dirty="0">
              <a:solidFill>
                <a:srgbClr val="FFFFFF"/>
              </a:solidFill>
              <a:effectLst/>
              <a:latin typeface="Open San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64</a:t>
            </a:fld>
            <a:endParaRPr lang="tr-TR"/>
          </a:p>
        </p:txBody>
      </p:sp>
    </p:spTree>
    <p:extLst>
      <p:ext uri="{BB962C8B-B14F-4D97-AF65-F5344CB8AC3E}">
        <p14:creationId xmlns:p14="http://schemas.microsoft.com/office/powerpoint/2010/main" val="24080226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tr-TR" b="0" i="0" dirty="0">
              <a:solidFill>
                <a:srgbClr val="212529"/>
              </a:solidFill>
              <a:effectLst/>
              <a:latin typeface="Open San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65</a:t>
            </a:fld>
            <a:endParaRPr lang="tr-TR"/>
          </a:p>
        </p:txBody>
      </p:sp>
    </p:spTree>
    <p:extLst>
      <p:ext uri="{BB962C8B-B14F-4D97-AF65-F5344CB8AC3E}">
        <p14:creationId xmlns:p14="http://schemas.microsoft.com/office/powerpoint/2010/main" val="2379560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6</a:t>
            </a:fld>
            <a:endParaRPr lang="tr-TR"/>
          </a:p>
        </p:txBody>
      </p:sp>
    </p:spTree>
    <p:extLst>
      <p:ext uri="{BB962C8B-B14F-4D97-AF65-F5344CB8AC3E}">
        <p14:creationId xmlns:p14="http://schemas.microsoft.com/office/powerpoint/2010/main" val="32544259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57D4517-C1DE-4ED2-8037-7DCA174DAA23}" type="slidenum">
              <a:rPr lang="tr-TR" smtClean="0"/>
              <a:t>66</a:t>
            </a:fld>
            <a:endParaRPr lang="tr-TR"/>
          </a:p>
        </p:txBody>
      </p:sp>
    </p:spTree>
    <p:extLst>
      <p:ext uri="{BB962C8B-B14F-4D97-AF65-F5344CB8AC3E}">
        <p14:creationId xmlns:p14="http://schemas.microsoft.com/office/powerpoint/2010/main" val="34891369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tr-TR"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67</a:t>
            </a:fld>
            <a:endParaRPr lang="tr-TR"/>
          </a:p>
        </p:txBody>
      </p:sp>
    </p:spTree>
    <p:extLst>
      <p:ext uri="{BB962C8B-B14F-4D97-AF65-F5344CB8AC3E}">
        <p14:creationId xmlns:p14="http://schemas.microsoft.com/office/powerpoint/2010/main" val="30350900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tr-TR" sz="1200" b="0" i="0" dirty="0">
              <a:solidFill>
                <a:srgbClr val="FFFFFF"/>
              </a:solidFill>
              <a:effectLst/>
              <a:latin typeface="Open San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68</a:t>
            </a:fld>
            <a:endParaRPr lang="tr-TR"/>
          </a:p>
        </p:txBody>
      </p:sp>
    </p:spTree>
    <p:extLst>
      <p:ext uri="{BB962C8B-B14F-4D97-AF65-F5344CB8AC3E}">
        <p14:creationId xmlns:p14="http://schemas.microsoft.com/office/powerpoint/2010/main" val="21546209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
            <a:endParaRPr lang="tr-TR"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69</a:t>
            </a:fld>
            <a:endParaRPr lang="tr-TR"/>
          </a:p>
        </p:txBody>
      </p:sp>
    </p:spTree>
    <p:extLst>
      <p:ext uri="{BB962C8B-B14F-4D97-AF65-F5344CB8AC3E}">
        <p14:creationId xmlns:p14="http://schemas.microsoft.com/office/powerpoint/2010/main" val="4562340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tr-TR" b="0" i="0" dirty="0">
              <a:solidFill>
                <a:srgbClr val="2021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70</a:t>
            </a:fld>
            <a:endParaRPr lang="tr-TR"/>
          </a:p>
        </p:txBody>
      </p:sp>
    </p:spTree>
    <p:extLst>
      <p:ext uri="{BB962C8B-B14F-4D97-AF65-F5344CB8AC3E}">
        <p14:creationId xmlns:p14="http://schemas.microsoft.com/office/powerpoint/2010/main" val="10334570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tr-TR" b="0" i="0" dirty="0">
              <a:solidFill>
                <a:srgbClr val="2021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71</a:t>
            </a:fld>
            <a:endParaRPr lang="tr-TR"/>
          </a:p>
        </p:txBody>
      </p:sp>
    </p:spTree>
    <p:extLst>
      <p:ext uri="{BB962C8B-B14F-4D97-AF65-F5344CB8AC3E}">
        <p14:creationId xmlns:p14="http://schemas.microsoft.com/office/powerpoint/2010/main" val="21305651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57D4517-C1DE-4ED2-8037-7DCA174DAA23}" type="slidenum">
              <a:rPr lang="tr-TR" smtClean="0"/>
              <a:t>72</a:t>
            </a:fld>
            <a:endParaRPr lang="tr-TR"/>
          </a:p>
        </p:txBody>
      </p:sp>
    </p:spTree>
    <p:extLst>
      <p:ext uri="{BB962C8B-B14F-4D97-AF65-F5344CB8AC3E}">
        <p14:creationId xmlns:p14="http://schemas.microsoft.com/office/powerpoint/2010/main" val="2456377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tr-TR" dirty="0"/>
          </a:p>
        </p:txBody>
      </p:sp>
      <p:sp>
        <p:nvSpPr>
          <p:cNvPr id="4" name="Slide Number Placeholder 3"/>
          <p:cNvSpPr>
            <a:spLocks noGrp="1"/>
          </p:cNvSpPr>
          <p:nvPr>
            <p:ph type="sldNum" sz="quarter" idx="5"/>
          </p:nvPr>
        </p:nvSpPr>
        <p:spPr/>
        <p:txBody>
          <a:bodyPr/>
          <a:lstStyle/>
          <a:p>
            <a:fld id="{D57D4517-C1DE-4ED2-8037-7DCA174DAA23}" type="slidenum">
              <a:rPr lang="tr-TR" smtClean="0"/>
              <a:t>73</a:t>
            </a:fld>
            <a:endParaRPr lang="tr-TR"/>
          </a:p>
        </p:txBody>
      </p:sp>
    </p:spTree>
    <p:extLst>
      <p:ext uri="{BB962C8B-B14F-4D97-AF65-F5344CB8AC3E}">
        <p14:creationId xmlns:p14="http://schemas.microsoft.com/office/powerpoint/2010/main" val="40414900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000" baseline="0" dirty="0">
              <a:latin typeface="Century Gothic" panose="020B0502020202020204" pitchFamily="34" charset="0"/>
            </a:endParaRPr>
          </a:p>
        </p:txBody>
      </p:sp>
      <p:sp>
        <p:nvSpPr>
          <p:cNvPr id="4" name="Slayt Numarası Yer Tutucusu 3"/>
          <p:cNvSpPr>
            <a:spLocks noGrp="1"/>
          </p:cNvSpPr>
          <p:nvPr>
            <p:ph type="sldNum" sz="quarter" idx="10"/>
          </p:nvPr>
        </p:nvSpPr>
        <p:spPr/>
        <p:txBody>
          <a:bodyPr/>
          <a:lstStyle/>
          <a:p>
            <a:fld id="{2B222196-C578-47D8-9359-DEB35783429B}" type="slidenum">
              <a:rPr lang="tr-TR" smtClean="0"/>
              <a:t>74</a:t>
            </a:fld>
            <a:endParaRPr lang="tr-TR"/>
          </a:p>
        </p:txBody>
      </p:sp>
    </p:spTree>
    <p:extLst>
      <p:ext uri="{BB962C8B-B14F-4D97-AF65-F5344CB8AC3E}">
        <p14:creationId xmlns:p14="http://schemas.microsoft.com/office/powerpoint/2010/main" val="12310364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57D4517-C1DE-4ED2-8037-7DCA174DAA23}" type="slidenum">
              <a:rPr lang="tr-TR" smtClean="0"/>
              <a:t>75</a:t>
            </a:fld>
            <a:endParaRPr lang="tr-TR"/>
          </a:p>
        </p:txBody>
      </p:sp>
    </p:spTree>
    <p:extLst>
      <p:ext uri="{BB962C8B-B14F-4D97-AF65-F5344CB8AC3E}">
        <p14:creationId xmlns:p14="http://schemas.microsoft.com/office/powerpoint/2010/main" val="471868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7</a:t>
            </a:fld>
            <a:endParaRPr lang="tr-TR"/>
          </a:p>
        </p:txBody>
      </p:sp>
    </p:spTree>
    <p:extLst>
      <p:ext uri="{BB962C8B-B14F-4D97-AF65-F5344CB8AC3E}">
        <p14:creationId xmlns:p14="http://schemas.microsoft.com/office/powerpoint/2010/main" val="3749867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7D4517-C1DE-4ED2-8037-7DCA174DAA23}" type="slidenum">
              <a:rPr lang="tr-TR" smtClean="0"/>
              <a:t>8</a:t>
            </a:fld>
            <a:endParaRPr lang="tr-TR"/>
          </a:p>
        </p:txBody>
      </p:sp>
    </p:spTree>
    <p:extLst>
      <p:ext uri="{BB962C8B-B14F-4D97-AF65-F5344CB8AC3E}">
        <p14:creationId xmlns:p14="http://schemas.microsoft.com/office/powerpoint/2010/main" val="3801804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57D4517-C1DE-4ED2-8037-7DCA174DAA23}" type="slidenum">
              <a:rPr lang="tr-TR" smtClean="0"/>
              <a:t>9</a:t>
            </a:fld>
            <a:endParaRPr lang="tr-TR"/>
          </a:p>
        </p:txBody>
      </p:sp>
    </p:spTree>
    <p:extLst>
      <p:ext uri="{BB962C8B-B14F-4D97-AF65-F5344CB8AC3E}">
        <p14:creationId xmlns:p14="http://schemas.microsoft.com/office/powerpoint/2010/main" val="771473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89017-D72E-4DC1-B6B1-44D3AC7297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a:extLst>
              <a:ext uri="{FF2B5EF4-FFF2-40B4-BE49-F238E27FC236}">
                <a16:creationId xmlns:a16="http://schemas.microsoft.com/office/drawing/2014/main" id="{0455E4F2-4896-4F64-A4A1-E2E8920672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a:extLst>
              <a:ext uri="{FF2B5EF4-FFF2-40B4-BE49-F238E27FC236}">
                <a16:creationId xmlns:a16="http://schemas.microsoft.com/office/drawing/2014/main" id="{B46848FD-B07C-4D9F-A29D-AF0E54C98B40}"/>
              </a:ext>
            </a:extLst>
          </p:cNvPr>
          <p:cNvSpPr>
            <a:spLocks noGrp="1"/>
          </p:cNvSpPr>
          <p:nvPr>
            <p:ph type="dt" sz="half" idx="10"/>
          </p:nvPr>
        </p:nvSpPr>
        <p:spPr/>
        <p:txBody>
          <a:bodyPr/>
          <a:lstStyle/>
          <a:p>
            <a:fld id="{9E5B3BFD-3622-49A0-95A2-466058F01C38}" type="datetimeFigureOut">
              <a:rPr lang="tr-TR" smtClean="0"/>
              <a:t>11.01.2024</a:t>
            </a:fld>
            <a:endParaRPr lang="tr-TR"/>
          </a:p>
        </p:txBody>
      </p:sp>
      <p:sp>
        <p:nvSpPr>
          <p:cNvPr id="5" name="Footer Placeholder 4">
            <a:extLst>
              <a:ext uri="{FF2B5EF4-FFF2-40B4-BE49-F238E27FC236}">
                <a16:creationId xmlns:a16="http://schemas.microsoft.com/office/drawing/2014/main" id="{519C8419-7280-41E8-A202-958AADD00902}"/>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1971D4AA-7D06-44E0-A508-31E069962EFC}"/>
              </a:ext>
            </a:extLst>
          </p:cNvPr>
          <p:cNvSpPr>
            <a:spLocks noGrp="1"/>
          </p:cNvSpPr>
          <p:nvPr>
            <p:ph type="sldNum" sz="quarter" idx="12"/>
          </p:nvPr>
        </p:nvSpPr>
        <p:spPr/>
        <p:txBody>
          <a:bodyPr/>
          <a:lstStyle/>
          <a:p>
            <a:fld id="{A9D15BE5-BD16-475E-9C9F-5743FBE48DD2}" type="slidenum">
              <a:rPr lang="tr-TR" smtClean="0"/>
              <a:t>‹#›</a:t>
            </a:fld>
            <a:endParaRPr lang="tr-TR"/>
          </a:p>
        </p:txBody>
      </p:sp>
    </p:spTree>
    <p:extLst>
      <p:ext uri="{BB962C8B-B14F-4D97-AF65-F5344CB8AC3E}">
        <p14:creationId xmlns:p14="http://schemas.microsoft.com/office/powerpoint/2010/main" val="554017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F762-F5A7-44D2-AA6F-FE0C59FB0F67}"/>
              </a:ext>
            </a:extLst>
          </p:cNvPr>
          <p:cNvSpPr>
            <a:spLocks noGrp="1"/>
          </p:cNvSpPr>
          <p:nvPr>
            <p:ph type="title"/>
          </p:nvPr>
        </p:nvSpPr>
        <p:spPr/>
        <p:txBody>
          <a:bodyPr/>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2096547B-CF62-4A7A-9654-045B7AEA93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5BFEF361-936C-4BEE-9AC0-C0ED60C3BBC3}"/>
              </a:ext>
            </a:extLst>
          </p:cNvPr>
          <p:cNvSpPr>
            <a:spLocks noGrp="1"/>
          </p:cNvSpPr>
          <p:nvPr>
            <p:ph type="dt" sz="half" idx="10"/>
          </p:nvPr>
        </p:nvSpPr>
        <p:spPr/>
        <p:txBody>
          <a:bodyPr/>
          <a:lstStyle/>
          <a:p>
            <a:fld id="{9E5B3BFD-3622-49A0-95A2-466058F01C38}" type="datetimeFigureOut">
              <a:rPr lang="tr-TR" smtClean="0"/>
              <a:t>11.01.2024</a:t>
            </a:fld>
            <a:endParaRPr lang="tr-TR"/>
          </a:p>
        </p:txBody>
      </p:sp>
      <p:sp>
        <p:nvSpPr>
          <p:cNvPr id="5" name="Footer Placeholder 4">
            <a:extLst>
              <a:ext uri="{FF2B5EF4-FFF2-40B4-BE49-F238E27FC236}">
                <a16:creationId xmlns:a16="http://schemas.microsoft.com/office/drawing/2014/main" id="{7272913F-9F2D-4434-A272-0894CA72BE6F}"/>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D1BDB7C2-B60C-4A50-8B29-F51EF7D65DEF}"/>
              </a:ext>
            </a:extLst>
          </p:cNvPr>
          <p:cNvSpPr>
            <a:spLocks noGrp="1"/>
          </p:cNvSpPr>
          <p:nvPr>
            <p:ph type="sldNum" sz="quarter" idx="12"/>
          </p:nvPr>
        </p:nvSpPr>
        <p:spPr/>
        <p:txBody>
          <a:bodyPr/>
          <a:lstStyle/>
          <a:p>
            <a:fld id="{A9D15BE5-BD16-475E-9C9F-5743FBE48DD2}" type="slidenum">
              <a:rPr lang="tr-TR" smtClean="0"/>
              <a:t>‹#›</a:t>
            </a:fld>
            <a:endParaRPr lang="tr-TR"/>
          </a:p>
        </p:txBody>
      </p:sp>
    </p:spTree>
    <p:extLst>
      <p:ext uri="{BB962C8B-B14F-4D97-AF65-F5344CB8AC3E}">
        <p14:creationId xmlns:p14="http://schemas.microsoft.com/office/powerpoint/2010/main" val="2677910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189C07-9640-475D-B745-28782D0F273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BA388746-3045-4BA9-8B66-FC9D3C7965B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3B55305C-1A8A-4B3D-8213-C1BBC8CA6330}"/>
              </a:ext>
            </a:extLst>
          </p:cNvPr>
          <p:cNvSpPr>
            <a:spLocks noGrp="1"/>
          </p:cNvSpPr>
          <p:nvPr>
            <p:ph type="dt" sz="half" idx="10"/>
          </p:nvPr>
        </p:nvSpPr>
        <p:spPr/>
        <p:txBody>
          <a:bodyPr/>
          <a:lstStyle/>
          <a:p>
            <a:fld id="{9E5B3BFD-3622-49A0-95A2-466058F01C38}" type="datetimeFigureOut">
              <a:rPr lang="tr-TR" smtClean="0"/>
              <a:t>11.01.2024</a:t>
            </a:fld>
            <a:endParaRPr lang="tr-TR"/>
          </a:p>
        </p:txBody>
      </p:sp>
      <p:sp>
        <p:nvSpPr>
          <p:cNvPr id="5" name="Footer Placeholder 4">
            <a:extLst>
              <a:ext uri="{FF2B5EF4-FFF2-40B4-BE49-F238E27FC236}">
                <a16:creationId xmlns:a16="http://schemas.microsoft.com/office/drawing/2014/main" id="{6E260E2E-2D6E-4766-9A82-019039E1C020}"/>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0E0D2F2E-DE89-4D74-9619-0935C30CEB41}"/>
              </a:ext>
            </a:extLst>
          </p:cNvPr>
          <p:cNvSpPr>
            <a:spLocks noGrp="1"/>
          </p:cNvSpPr>
          <p:nvPr>
            <p:ph type="sldNum" sz="quarter" idx="12"/>
          </p:nvPr>
        </p:nvSpPr>
        <p:spPr/>
        <p:txBody>
          <a:bodyPr/>
          <a:lstStyle/>
          <a:p>
            <a:fld id="{A9D15BE5-BD16-475E-9C9F-5743FBE48DD2}" type="slidenum">
              <a:rPr lang="tr-TR" smtClean="0"/>
              <a:t>‹#›</a:t>
            </a:fld>
            <a:endParaRPr lang="tr-TR"/>
          </a:p>
        </p:txBody>
      </p:sp>
    </p:spTree>
    <p:extLst>
      <p:ext uri="{BB962C8B-B14F-4D97-AF65-F5344CB8AC3E}">
        <p14:creationId xmlns:p14="http://schemas.microsoft.com/office/powerpoint/2010/main" val="1306302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2C384-2469-4E48-A4A1-16409ED69D9D}"/>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F1146287-3544-4E6E-BC07-986AE5B4D9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24AA70C4-9D22-47A8-B60B-49A94C2C8FD7}"/>
              </a:ext>
            </a:extLst>
          </p:cNvPr>
          <p:cNvSpPr>
            <a:spLocks noGrp="1"/>
          </p:cNvSpPr>
          <p:nvPr>
            <p:ph type="dt" sz="half" idx="10"/>
          </p:nvPr>
        </p:nvSpPr>
        <p:spPr/>
        <p:txBody>
          <a:bodyPr/>
          <a:lstStyle/>
          <a:p>
            <a:fld id="{9E5B3BFD-3622-49A0-95A2-466058F01C38}" type="datetimeFigureOut">
              <a:rPr lang="tr-TR" smtClean="0"/>
              <a:t>11.01.2024</a:t>
            </a:fld>
            <a:endParaRPr lang="tr-TR"/>
          </a:p>
        </p:txBody>
      </p:sp>
      <p:sp>
        <p:nvSpPr>
          <p:cNvPr id="5" name="Footer Placeholder 4">
            <a:extLst>
              <a:ext uri="{FF2B5EF4-FFF2-40B4-BE49-F238E27FC236}">
                <a16:creationId xmlns:a16="http://schemas.microsoft.com/office/drawing/2014/main" id="{FFE79AAD-50A0-458D-A933-68AC6D04ACEB}"/>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28674121-8E1E-47D4-A64B-C5153A52E272}"/>
              </a:ext>
            </a:extLst>
          </p:cNvPr>
          <p:cNvSpPr>
            <a:spLocks noGrp="1"/>
          </p:cNvSpPr>
          <p:nvPr>
            <p:ph type="sldNum" sz="quarter" idx="12"/>
          </p:nvPr>
        </p:nvSpPr>
        <p:spPr/>
        <p:txBody>
          <a:bodyPr/>
          <a:lstStyle/>
          <a:p>
            <a:fld id="{A9D15BE5-BD16-475E-9C9F-5743FBE48DD2}" type="slidenum">
              <a:rPr lang="tr-TR" smtClean="0"/>
              <a:t>‹#›</a:t>
            </a:fld>
            <a:endParaRPr lang="tr-TR"/>
          </a:p>
        </p:txBody>
      </p:sp>
    </p:spTree>
    <p:extLst>
      <p:ext uri="{BB962C8B-B14F-4D97-AF65-F5344CB8AC3E}">
        <p14:creationId xmlns:p14="http://schemas.microsoft.com/office/powerpoint/2010/main" val="3077301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CAEAE-140D-4704-AD21-28868D88D5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a:extLst>
              <a:ext uri="{FF2B5EF4-FFF2-40B4-BE49-F238E27FC236}">
                <a16:creationId xmlns:a16="http://schemas.microsoft.com/office/drawing/2014/main" id="{AF456471-3510-4C69-BD0A-8A71BB5DEF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D43201-5B8C-47AD-AC08-1E3C64920242}"/>
              </a:ext>
            </a:extLst>
          </p:cNvPr>
          <p:cNvSpPr>
            <a:spLocks noGrp="1"/>
          </p:cNvSpPr>
          <p:nvPr>
            <p:ph type="dt" sz="half" idx="10"/>
          </p:nvPr>
        </p:nvSpPr>
        <p:spPr/>
        <p:txBody>
          <a:bodyPr/>
          <a:lstStyle/>
          <a:p>
            <a:fld id="{9E5B3BFD-3622-49A0-95A2-466058F01C38}" type="datetimeFigureOut">
              <a:rPr lang="tr-TR" smtClean="0"/>
              <a:t>11.01.2024</a:t>
            </a:fld>
            <a:endParaRPr lang="tr-TR"/>
          </a:p>
        </p:txBody>
      </p:sp>
      <p:sp>
        <p:nvSpPr>
          <p:cNvPr id="5" name="Footer Placeholder 4">
            <a:extLst>
              <a:ext uri="{FF2B5EF4-FFF2-40B4-BE49-F238E27FC236}">
                <a16:creationId xmlns:a16="http://schemas.microsoft.com/office/drawing/2014/main" id="{653498E4-38B4-42B7-A512-9028A2863BBE}"/>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4F38EFFA-FE13-4E2B-84DA-E6757F2ABF4E}"/>
              </a:ext>
            </a:extLst>
          </p:cNvPr>
          <p:cNvSpPr>
            <a:spLocks noGrp="1"/>
          </p:cNvSpPr>
          <p:nvPr>
            <p:ph type="sldNum" sz="quarter" idx="12"/>
          </p:nvPr>
        </p:nvSpPr>
        <p:spPr/>
        <p:txBody>
          <a:bodyPr/>
          <a:lstStyle/>
          <a:p>
            <a:fld id="{A9D15BE5-BD16-475E-9C9F-5743FBE48DD2}" type="slidenum">
              <a:rPr lang="tr-TR" smtClean="0"/>
              <a:t>‹#›</a:t>
            </a:fld>
            <a:endParaRPr lang="tr-TR"/>
          </a:p>
        </p:txBody>
      </p:sp>
    </p:spTree>
    <p:extLst>
      <p:ext uri="{BB962C8B-B14F-4D97-AF65-F5344CB8AC3E}">
        <p14:creationId xmlns:p14="http://schemas.microsoft.com/office/powerpoint/2010/main" val="1933871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EE41B-20C5-49A1-AC97-BA8ECA860FE5}"/>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6E78098E-2433-45D5-B960-A6253DE069F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a:extLst>
              <a:ext uri="{FF2B5EF4-FFF2-40B4-BE49-F238E27FC236}">
                <a16:creationId xmlns:a16="http://schemas.microsoft.com/office/drawing/2014/main" id="{8675A615-F0D7-4CDD-8560-28FC5747F3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a:extLst>
              <a:ext uri="{FF2B5EF4-FFF2-40B4-BE49-F238E27FC236}">
                <a16:creationId xmlns:a16="http://schemas.microsoft.com/office/drawing/2014/main" id="{5AE46512-A032-4E00-B886-FCDE7CF81F4F}"/>
              </a:ext>
            </a:extLst>
          </p:cNvPr>
          <p:cNvSpPr>
            <a:spLocks noGrp="1"/>
          </p:cNvSpPr>
          <p:nvPr>
            <p:ph type="dt" sz="half" idx="10"/>
          </p:nvPr>
        </p:nvSpPr>
        <p:spPr/>
        <p:txBody>
          <a:bodyPr/>
          <a:lstStyle/>
          <a:p>
            <a:fld id="{9E5B3BFD-3622-49A0-95A2-466058F01C38}" type="datetimeFigureOut">
              <a:rPr lang="tr-TR" smtClean="0"/>
              <a:t>11.01.2024</a:t>
            </a:fld>
            <a:endParaRPr lang="tr-TR"/>
          </a:p>
        </p:txBody>
      </p:sp>
      <p:sp>
        <p:nvSpPr>
          <p:cNvPr id="6" name="Footer Placeholder 5">
            <a:extLst>
              <a:ext uri="{FF2B5EF4-FFF2-40B4-BE49-F238E27FC236}">
                <a16:creationId xmlns:a16="http://schemas.microsoft.com/office/drawing/2014/main" id="{4142778E-42AD-4937-9466-E6C181834CB1}"/>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01CAEFC3-A5B0-4F10-8AFA-2D6E20FD31C8}"/>
              </a:ext>
            </a:extLst>
          </p:cNvPr>
          <p:cNvSpPr>
            <a:spLocks noGrp="1"/>
          </p:cNvSpPr>
          <p:nvPr>
            <p:ph type="sldNum" sz="quarter" idx="12"/>
          </p:nvPr>
        </p:nvSpPr>
        <p:spPr/>
        <p:txBody>
          <a:bodyPr/>
          <a:lstStyle/>
          <a:p>
            <a:fld id="{A9D15BE5-BD16-475E-9C9F-5743FBE48DD2}" type="slidenum">
              <a:rPr lang="tr-TR" smtClean="0"/>
              <a:t>‹#›</a:t>
            </a:fld>
            <a:endParaRPr lang="tr-TR"/>
          </a:p>
        </p:txBody>
      </p:sp>
    </p:spTree>
    <p:extLst>
      <p:ext uri="{BB962C8B-B14F-4D97-AF65-F5344CB8AC3E}">
        <p14:creationId xmlns:p14="http://schemas.microsoft.com/office/powerpoint/2010/main" val="236263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C7DEB-156B-4DAC-B0E9-C84C089B8B30}"/>
              </a:ext>
            </a:extLst>
          </p:cNvPr>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a:extLst>
              <a:ext uri="{FF2B5EF4-FFF2-40B4-BE49-F238E27FC236}">
                <a16:creationId xmlns:a16="http://schemas.microsoft.com/office/drawing/2014/main" id="{E5723CD4-D1B2-44E8-8971-C01B05A13E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8C85BA5-7947-4A42-8ACA-E74636B91A2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a:extLst>
              <a:ext uri="{FF2B5EF4-FFF2-40B4-BE49-F238E27FC236}">
                <a16:creationId xmlns:a16="http://schemas.microsoft.com/office/drawing/2014/main" id="{5BB7DFF5-B460-4C8A-9BFC-E96476451D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F9ADD2B-862B-4F4D-8A0E-BB28CD421A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a:extLst>
              <a:ext uri="{FF2B5EF4-FFF2-40B4-BE49-F238E27FC236}">
                <a16:creationId xmlns:a16="http://schemas.microsoft.com/office/drawing/2014/main" id="{FA65DB52-365C-4837-AADE-85B078459461}"/>
              </a:ext>
            </a:extLst>
          </p:cNvPr>
          <p:cNvSpPr>
            <a:spLocks noGrp="1"/>
          </p:cNvSpPr>
          <p:nvPr>
            <p:ph type="dt" sz="half" idx="10"/>
          </p:nvPr>
        </p:nvSpPr>
        <p:spPr/>
        <p:txBody>
          <a:bodyPr/>
          <a:lstStyle/>
          <a:p>
            <a:fld id="{9E5B3BFD-3622-49A0-95A2-466058F01C38}" type="datetimeFigureOut">
              <a:rPr lang="tr-TR" smtClean="0"/>
              <a:t>11.01.2024</a:t>
            </a:fld>
            <a:endParaRPr lang="tr-TR"/>
          </a:p>
        </p:txBody>
      </p:sp>
      <p:sp>
        <p:nvSpPr>
          <p:cNvPr id="8" name="Footer Placeholder 7">
            <a:extLst>
              <a:ext uri="{FF2B5EF4-FFF2-40B4-BE49-F238E27FC236}">
                <a16:creationId xmlns:a16="http://schemas.microsoft.com/office/drawing/2014/main" id="{B981BC39-FE07-43A6-AD16-53F334A0C87B}"/>
              </a:ext>
            </a:extLst>
          </p:cNvPr>
          <p:cNvSpPr>
            <a:spLocks noGrp="1"/>
          </p:cNvSpPr>
          <p:nvPr>
            <p:ph type="ftr" sz="quarter" idx="11"/>
          </p:nvPr>
        </p:nvSpPr>
        <p:spPr/>
        <p:txBody>
          <a:bodyPr/>
          <a:lstStyle/>
          <a:p>
            <a:endParaRPr lang="tr-TR"/>
          </a:p>
        </p:txBody>
      </p:sp>
      <p:sp>
        <p:nvSpPr>
          <p:cNvPr id="9" name="Slide Number Placeholder 8">
            <a:extLst>
              <a:ext uri="{FF2B5EF4-FFF2-40B4-BE49-F238E27FC236}">
                <a16:creationId xmlns:a16="http://schemas.microsoft.com/office/drawing/2014/main" id="{4019CC03-0982-4C76-B1DA-1DBDF24D7752}"/>
              </a:ext>
            </a:extLst>
          </p:cNvPr>
          <p:cNvSpPr>
            <a:spLocks noGrp="1"/>
          </p:cNvSpPr>
          <p:nvPr>
            <p:ph type="sldNum" sz="quarter" idx="12"/>
          </p:nvPr>
        </p:nvSpPr>
        <p:spPr/>
        <p:txBody>
          <a:bodyPr/>
          <a:lstStyle/>
          <a:p>
            <a:fld id="{A9D15BE5-BD16-475E-9C9F-5743FBE48DD2}" type="slidenum">
              <a:rPr lang="tr-TR" smtClean="0"/>
              <a:t>‹#›</a:t>
            </a:fld>
            <a:endParaRPr lang="tr-TR"/>
          </a:p>
        </p:txBody>
      </p:sp>
    </p:spTree>
    <p:extLst>
      <p:ext uri="{BB962C8B-B14F-4D97-AF65-F5344CB8AC3E}">
        <p14:creationId xmlns:p14="http://schemas.microsoft.com/office/powerpoint/2010/main" val="2475296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77969-B120-419C-A43F-A7220B9360EB}"/>
              </a:ext>
            </a:extLst>
          </p:cNvPr>
          <p:cNvSpPr>
            <a:spLocks noGrp="1"/>
          </p:cNvSpPr>
          <p:nvPr>
            <p:ph type="title"/>
          </p:nvPr>
        </p:nvSpPr>
        <p:spPr/>
        <p:txBody>
          <a:bodyPr/>
          <a:lstStyle/>
          <a:p>
            <a:r>
              <a:rPr lang="en-US"/>
              <a:t>Click to edit Master title style</a:t>
            </a:r>
            <a:endParaRPr lang="tr-TR"/>
          </a:p>
        </p:txBody>
      </p:sp>
      <p:sp>
        <p:nvSpPr>
          <p:cNvPr id="3" name="Date Placeholder 2">
            <a:extLst>
              <a:ext uri="{FF2B5EF4-FFF2-40B4-BE49-F238E27FC236}">
                <a16:creationId xmlns:a16="http://schemas.microsoft.com/office/drawing/2014/main" id="{EE75E9B8-2B7D-43C1-AF6D-1E0A5FDB3BAD}"/>
              </a:ext>
            </a:extLst>
          </p:cNvPr>
          <p:cNvSpPr>
            <a:spLocks noGrp="1"/>
          </p:cNvSpPr>
          <p:nvPr>
            <p:ph type="dt" sz="half" idx="10"/>
          </p:nvPr>
        </p:nvSpPr>
        <p:spPr/>
        <p:txBody>
          <a:bodyPr/>
          <a:lstStyle/>
          <a:p>
            <a:fld id="{9E5B3BFD-3622-49A0-95A2-466058F01C38}" type="datetimeFigureOut">
              <a:rPr lang="tr-TR" smtClean="0"/>
              <a:t>11.01.2024</a:t>
            </a:fld>
            <a:endParaRPr lang="tr-TR"/>
          </a:p>
        </p:txBody>
      </p:sp>
      <p:sp>
        <p:nvSpPr>
          <p:cNvPr id="4" name="Footer Placeholder 3">
            <a:extLst>
              <a:ext uri="{FF2B5EF4-FFF2-40B4-BE49-F238E27FC236}">
                <a16:creationId xmlns:a16="http://schemas.microsoft.com/office/drawing/2014/main" id="{217E8586-9E97-4E12-87AA-CFBC41008D6C}"/>
              </a:ext>
            </a:extLst>
          </p:cNvPr>
          <p:cNvSpPr>
            <a:spLocks noGrp="1"/>
          </p:cNvSpPr>
          <p:nvPr>
            <p:ph type="ftr" sz="quarter" idx="11"/>
          </p:nvPr>
        </p:nvSpPr>
        <p:spPr/>
        <p:txBody>
          <a:bodyPr/>
          <a:lstStyle/>
          <a:p>
            <a:endParaRPr lang="tr-TR"/>
          </a:p>
        </p:txBody>
      </p:sp>
      <p:sp>
        <p:nvSpPr>
          <p:cNvPr id="5" name="Slide Number Placeholder 4">
            <a:extLst>
              <a:ext uri="{FF2B5EF4-FFF2-40B4-BE49-F238E27FC236}">
                <a16:creationId xmlns:a16="http://schemas.microsoft.com/office/drawing/2014/main" id="{B1ECE8D8-5FC9-40A4-8472-30DBDA4A53FD}"/>
              </a:ext>
            </a:extLst>
          </p:cNvPr>
          <p:cNvSpPr>
            <a:spLocks noGrp="1"/>
          </p:cNvSpPr>
          <p:nvPr>
            <p:ph type="sldNum" sz="quarter" idx="12"/>
          </p:nvPr>
        </p:nvSpPr>
        <p:spPr/>
        <p:txBody>
          <a:bodyPr/>
          <a:lstStyle/>
          <a:p>
            <a:fld id="{A9D15BE5-BD16-475E-9C9F-5743FBE48DD2}" type="slidenum">
              <a:rPr lang="tr-TR" smtClean="0"/>
              <a:t>‹#›</a:t>
            </a:fld>
            <a:endParaRPr lang="tr-TR"/>
          </a:p>
        </p:txBody>
      </p:sp>
    </p:spTree>
    <p:extLst>
      <p:ext uri="{BB962C8B-B14F-4D97-AF65-F5344CB8AC3E}">
        <p14:creationId xmlns:p14="http://schemas.microsoft.com/office/powerpoint/2010/main" val="3908753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6E9C86-3CE1-4B07-9241-2162055E72AE}"/>
              </a:ext>
            </a:extLst>
          </p:cNvPr>
          <p:cNvSpPr>
            <a:spLocks noGrp="1"/>
          </p:cNvSpPr>
          <p:nvPr>
            <p:ph type="dt" sz="half" idx="10"/>
          </p:nvPr>
        </p:nvSpPr>
        <p:spPr/>
        <p:txBody>
          <a:bodyPr/>
          <a:lstStyle/>
          <a:p>
            <a:fld id="{9E5B3BFD-3622-49A0-95A2-466058F01C38}" type="datetimeFigureOut">
              <a:rPr lang="tr-TR" smtClean="0"/>
              <a:t>11.01.2024</a:t>
            </a:fld>
            <a:endParaRPr lang="tr-TR"/>
          </a:p>
        </p:txBody>
      </p:sp>
      <p:sp>
        <p:nvSpPr>
          <p:cNvPr id="3" name="Footer Placeholder 2">
            <a:extLst>
              <a:ext uri="{FF2B5EF4-FFF2-40B4-BE49-F238E27FC236}">
                <a16:creationId xmlns:a16="http://schemas.microsoft.com/office/drawing/2014/main" id="{53528667-3E3B-4A51-BE1D-28F8D4D0B231}"/>
              </a:ext>
            </a:extLst>
          </p:cNvPr>
          <p:cNvSpPr>
            <a:spLocks noGrp="1"/>
          </p:cNvSpPr>
          <p:nvPr>
            <p:ph type="ftr" sz="quarter" idx="11"/>
          </p:nvPr>
        </p:nvSpPr>
        <p:spPr/>
        <p:txBody>
          <a:bodyPr/>
          <a:lstStyle/>
          <a:p>
            <a:endParaRPr lang="tr-TR"/>
          </a:p>
        </p:txBody>
      </p:sp>
      <p:sp>
        <p:nvSpPr>
          <p:cNvPr id="4" name="Slide Number Placeholder 3">
            <a:extLst>
              <a:ext uri="{FF2B5EF4-FFF2-40B4-BE49-F238E27FC236}">
                <a16:creationId xmlns:a16="http://schemas.microsoft.com/office/drawing/2014/main" id="{0C5E4998-3CC1-4AD9-A034-F6796723CA29}"/>
              </a:ext>
            </a:extLst>
          </p:cNvPr>
          <p:cNvSpPr>
            <a:spLocks noGrp="1"/>
          </p:cNvSpPr>
          <p:nvPr>
            <p:ph type="sldNum" sz="quarter" idx="12"/>
          </p:nvPr>
        </p:nvSpPr>
        <p:spPr/>
        <p:txBody>
          <a:bodyPr/>
          <a:lstStyle/>
          <a:p>
            <a:fld id="{A9D15BE5-BD16-475E-9C9F-5743FBE48DD2}" type="slidenum">
              <a:rPr lang="tr-TR" smtClean="0"/>
              <a:t>‹#›</a:t>
            </a:fld>
            <a:endParaRPr lang="tr-TR"/>
          </a:p>
        </p:txBody>
      </p:sp>
    </p:spTree>
    <p:extLst>
      <p:ext uri="{BB962C8B-B14F-4D97-AF65-F5344CB8AC3E}">
        <p14:creationId xmlns:p14="http://schemas.microsoft.com/office/powerpoint/2010/main" val="676628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14DB0-089D-4BF1-A990-5F2FC3CE4A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a:extLst>
              <a:ext uri="{FF2B5EF4-FFF2-40B4-BE49-F238E27FC236}">
                <a16:creationId xmlns:a16="http://schemas.microsoft.com/office/drawing/2014/main" id="{3EC404F9-91B4-4E7C-98F9-718AD2D260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a:extLst>
              <a:ext uri="{FF2B5EF4-FFF2-40B4-BE49-F238E27FC236}">
                <a16:creationId xmlns:a16="http://schemas.microsoft.com/office/drawing/2014/main" id="{A1AC3E75-464D-4144-AC53-2F92F90DD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969810-CE76-4E12-A517-6A9A5402178B}"/>
              </a:ext>
            </a:extLst>
          </p:cNvPr>
          <p:cNvSpPr>
            <a:spLocks noGrp="1"/>
          </p:cNvSpPr>
          <p:nvPr>
            <p:ph type="dt" sz="half" idx="10"/>
          </p:nvPr>
        </p:nvSpPr>
        <p:spPr/>
        <p:txBody>
          <a:bodyPr/>
          <a:lstStyle/>
          <a:p>
            <a:fld id="{9E5B3BFD-3622-49A0-95A2-466058F01C38}" type="datetimeFigureOut">
              <a:rPr lang="tr-TR" smtClean="0"/>
              <a:t>11.01.2024</a:t>
            </a:fld>
            <a:endParaRPr lang="tr-TR"/>
          </a:p>
        </p:txBody>
      </p:sp>
      <p:sp>
        <p:nvSpPr>
          <p:cNvPr id="6" name="Footer Placeholder 5">
            <a:extLst>
              <a:ext uri="{FF2B5EF4-FFF2-40B4-BE49-F238E27FC236}">
                <a16:creationId xmlns:a16="http://schemas.microsoft.com/office/drawing/2014/main" id="{D7965CBF-5E36-4BB9-8724-AD2496D76ECD}"/>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37C73ABB-70C3-4512-A6B8-91F42B741897}"/>
              </a:ext>
            </a:extLst>
          </p:cNvPr>
          <p:cNvSpPr>
            <a:spLocks noGrp="1"/>
          </p:cNvSpPr>
          <p:nvPr>
            <p:ph type="sldNum" sz="quarter" idx="12"/>
          </p:nvPr>
        </p:nvSpPr>
        <p:spPr/>
        <p:txBody>
          <a:bodyPr/>
          <a:lstStyle/>
          <a:p>
            <a:fld id="{A9D15BE5-BD16-475E-9C9F-5743FBE48DD2}" type="slidenum">
              <a:rPr lang="tr-TR" smtClean="0"/>
              <a:t>‹#›</a:t>
            </a:fld>
            <a:endParaRPr lang="tr-TR"/>
          </a:p>
        </p:txBody>
      </p:sp>
    </p:spTree>
    <p:extLst>
      <p:ext uri="{BB962C8B-B14F-4D97-AF65-F5344CB8AC3E}">
        <p14:creationId xmlns:p14="http://schemas.microsoft.com/office/powerpoint/2010/main" val="2712620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E9C59-7534-4B32-A5A7-F6C7F0E3F7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a:extLst>
              <a:ext uri="{FF2B5EF4-FFF2-40B4-BE49-F238E27FC236}">
                <a16:creationId xmlns:a16="http://schemas.microsoft.com/office/drawing/2014/main" id="{8323F862-3195-4DDE-BAAE-42E319162E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a:extLst>
              <a:ext uri="{FF2B5EF4-FFF2-40B4-BE49-F238E27FC236}">
                <a16:creationId xmlns:a16="http://schemas.microsoft.com/office/drawing/2014/main" id="{078686CC-D5DD-462B-A65F-2D30DAD68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7F7E06-F20B-406D-BBA6-FDA6F7A0B62A}"/>
              </a:ext>
            </a:extLst>
          </p:cNvPr>
          <p:cNvSpPr>
            <a:spLocks noGrp="1"/>
          </p:cNvSpPr>
          <p:nvPr>
            <p:ph type="dt" sz="half" idx="10"/>
          </p:nvPr>
        </p:nvSpPr>
        <p:spPr/>
        <p:txBody>
          <a:bodyPr/>
          <a:lstStyle/>
          <a:p>
            <a:fld id="{9E5B3BFD-3622-49A0-95A2-466058F01C38}" type="datetimeFigureOut">
              <a:rPr lang="tr-TR" smtClean="0"/>
              <a:t>11.01.2024</a:t>
            </a:fld>
            <a:endParaRPr lang="tr-TR"/>
          </a:p>
        </p:txBody>
      </p:sp>
      <p:sp>
        <p:nvSpPr>
          <p:cNvPr id="6" name="Footer Placeholder 5">
            <a:extLst>
              <a:ext uri="{FF2B5EF4-FFF2-40B4-BE49-F238E27FC236}">
                <a16:creationId xmlns:a16="http://schemas.microsoft.com/office/drawing/2014/main" id="{64BBBF3A-C84F-4361-8B6D-8577EC4C785E}"/>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6885C9C4-4AC9-429E-A449-40FC8FDDBF73}"/>
              </a:ext>
            </a:extLst>
          </p:cNvPr>
          <p:cNvSpPr>
            <a:spLocks noGrp="1"/>
          </p:cNvSpPr>
          <p:nvPr>
            <p:ph type="sldNum" sz="quarter" idx="12"/>
          </p:nvPr>
        </p:nvSpPr>
        <p:spPr/>
        <p:txBody>
          <a:bodyPr/>
          <a:lstStyle/>
          <a:p>
            <a:fld id="{A9D15BE5-BD16-475E-9C9F-5743FBE48DD2}" type="slidenum">
              <a:rPr lang="tr-TR" smtClean="0"/>
              <a:t>‹#›</a:t>
            </a:fld>
            <a:endParaRPr lang="tr-TR"/>
          </a:p>
        </p:txBody>
      </p:sp>
    </p:spTree>
    <p:extLst>
      <p:ext uri="{BB962C8B-B14F-4D97-AF65-F5344CB8AC3E}">
        <p14:creationId xmlns:p14="http://schemas.microsoft.com/office/powerpoint/2010/main" val="1952480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50350F-0377-4B11-9559-92505D0CB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B1D9A414-F936-4531-9AF5-A26BE364CF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9A1C8551-DC86-4CF3-BAD9-B44D975333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5B3BFD-3622-49A0-95A2-466058F01C38}" type="datetimeFigureOut">
              <a:rPr lang="tr-TR" smtClean="0"/>
              <a:t>11.01.2024</a:t>
            </a:fld>
            <a:endParaRPr lang="tr-TR"/>
          </a:p>
        </p:txBody>
      </p:sp>
      <p:sp>
        <p:nvSpPr>
          <p:cNvPr id="5" name="Footer Placeholder 4">
            <a:extLst>
              <a:ext uri="{FF2B5EF4-FFF2-40B4-BE49-F238E27FC236}">
                <a16:creationId xmlns:a16="http://schemas.microsoft.com/office/drawing/2014/main" id="{C85C1871-9FEE-4A7B-A4E8-CFA2BD87D6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a:extLst>
              <a:ext uri="{FF2B5EF4-FFF2-40B4-BE49-F238E27FC236}">
                <a16:creationId xmlns:a16="http://schemas.microsoft.com/office/drawing/2014/main" id="{9E1CD9DB-5E04-4764-9CDF-59BD0B7400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15BE5-BD16-475E-9C9F-5743FBE48DD2}" type="slidenum">
              <a:rPr lang="tr-TR" smtClean="0"/>
              <a:t>‹#›</a:t>
            </a:fld>
            <a:endParaRPr lang="tr-TR"/>
          </a:p>
        </p:txBody>
      </p:sp>
    </p:spTree>
    <p:extLst>
      <p:ext uri="{BB962C8B-B14F-4D97-AF65-F5344CB8AC3E}">
        <p14:creationId xmlns:p14="http://schemas.microsoft.com/office/powerpoint/2010/main" val="3103797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NUL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2">
            <a:extLst>
              <a:ext uri="{FF2B5EF4-FFF2-40B4-BE49-F238E27FC236}">
                <a16:creationId xmlns:a16="http://schemas.microsoft.com/office/drawing/2014/main" id="{AA3C4BBB-74A1-4831-90A7-709289EF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sim 7" descr="çizim, ayakkabı, kişi, şahıs, dans içeren bir resim&#10;&#10;Açıklama otomatik olarak oluşturuldu">
            <a:extLst>
              <a:ext uri="{FF2B5EF4-FFF2-40B4-BE49-F238E27FC236}">
                <a16:creationId xmlns:a16="http://schemas.microsoft.com/office/drawing/2014/main" id="{A0C2BAAD-43F9-AF44-1CE1-EC29883BE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326" y="836263"/>
            <a:ext cx="7995343" cy="5296912"/>
          </a:xfrm>
          <a:prstGeom prst="rect">
            <a:avLst/>
          </a:prstGeom>
        </p:spPr>
      </p:pic>
      <p:sp>
        <p:nvSpPr>
          <p:cNvPr id="3" name="İçerik Yer Tutucusu 2">
            <a:extLst>
              <a:ext uri="{FF2B5EF4-FFF2-40B4-BE49-F238E27FC236}">
                <a16:creationId xmlns:a16="http://schemas.microsoft.com/office/drawing/2014/main" id="{2633CDDE-4C7A-C2CC-4562-1F11494A3FD8}"/>
              </a:ext>
            </a:extLst>
          </p:cNvPr>
          <p:cNvSpPr>
            <a:spLocks noGrp="1"/>
          </p:cNvSpPr>
          <p:nvPr>
            <p:ph idx="1"/>
          </p:nvPr>
        </p:nvSpPr>
        <p:spPr>
          <a:xfrm>
            <a:off x="379038" y="1408029"/>
            <a:ext cx="3784006" cy="3167530"/>
          </a:xfrm>
        </p:spPr>
        <p:txBody>
          <a:bodyPr>
            <a:normAutofit/>
          </a:bodyPr>
          <a:lstStyle/>
          <a:p>
            <a:pPr marL="0" indent="0">
              <a:lnSpc>
                <a:spcPct val="100000"/>
              </a:lnSpc>
              <a:buNone/>
            </a:pPr>
            <a:r>
              <a:rPr lang="tr-TR" sz="5400" b="1" dirty="0">
                <a:latin typeface="Century Gothic" panose="020B0502020202020204" pitchFamily="34" charset="0"/>
              </a:rPr>
              <a:t>Problem Çözme Teknikleri</a:t>
            </a:r>
          </a:p>
        </p:txBody>
      </p:sp>
      <p:cxnSp>
        <p:nvCxnSpPr>
          <p:cNvPr id="11" name="Düz Bağlayıcı 10">
            <a:extLst>
              <a:ext uri="{FF2B5EF4-FFF2-40B4-BE49-F238E27FC236}">
                <a16:creationId xmlns:a16="http://schemas.microsoft.com/office/drawing/2014/main" id="{1AD83FB4-02A7-41CA-128F-388710D76D13}"/>
              </a:ext>
            </a:extLst>
          </p:cNvPr>
          <p:cNvCxnSpPr/>
          <p:nvPr/>
        </p:nvCxnSpPr>
        <p:spPr>
          <a:xfrm>
            <a:off x="4178326" y="0"/>
            <a:ext cx="0" cy="6858000"/>
          </a:xfrm>
          <a:prstGeom prst="line">
            <a:avLst/>
          </a:prstGeom>
        </p:spPr>
        <p:style>
          <a:lnRef idx="3">
            <a:schemeClr val="accent2"/>
          </a:lnRef>
          <a:fillRef idx="0">
            <a:schemeClr val="accent2"/>
          </a:fillRef>
          <a:effectRef idx="2">
            <a:schemeClr val="accent2"/>
          </a:effectRef>
          <a:fontRef idx="minor">
            <a:schemeClr val="tx1"/>
          </a:fontRef>
        </p:style>
      </p:cxnSp>
      <p:sp>
        <p:nvSpPr>
          <p:cNvPr id="2" name="Metin kutusu 1">
            <a:extLst>
              <a:ext uri="{FF2B5EF4-FFF2-40B4-BE49-F238E27FC236}">
                <a16:creationId xmlns:a16="http://schemas.microsoft.com/office/drawing/2014/main" id="{B34EF2D1-D9C5-D995-9350-18BDBE0B2285}"/>
              </a:ext>
            </a:extLst>
          </p:cNvPr>
          <p:cNvSpPr txBox="1"/>
          <p:nvPr/>
        </p:nvSpPr>
        <p:spPr>
          <a:xfrm>
            <a:off x="18331" y="4856511"/>
            <a:ext cx="4175278" cy="584775"/>
          </a:xfrm>
          <a:prstGeom prst="rect">
            <a:avLst/>
          </a:prstGeom>
          <a:noFill/>
        </p:spPr>
        <p:txBody>
          <a:bodyPr wrap="square" rtlCol="0">
            <a:spAutoFit/>
          </a:bodyPr>
          <a:lstStyle/>
          <a:p>
            <a:pPr algn="ctr"/>
            <a:r>
              <a:rPr lang="tr-TR" sz="3200" dirty="0">
                <a:latin typeface="Century Gothic" panose="020B0502020202020204" pitchFamily="34" charset="0"/>
              </a:rPr>
              <a:t>Abdulkadir ÇELİK</a:t>
            </a:r>
          </a:p>
        </p:txBody>
      </p:sp>
    </p:spTree>
    <p:extLst>
      <p:ext uri="{BB962C8B-B14F-4D97-AF65-F5344CB8AC3E}">
        <p14:creationId xmlns:p14="http://schemas.microsoft.com/office/powerpoint/2010/main" val="507885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Metin kutusu 3"/>
          <p:cNvSpPr txBox="1"/>
          <p:nvPr/>
        </p:nvSpPr>
        <p:spPr>
          <a:xfrm>
            <a:off x="0" y="1716295"/>
            <a:ext cx="12192000" cy="3202030"/>
          </a:xfrm>
          <a:prstGeom prst="rect">
            <a:avLst/>
          </a:prstGeom>
          <a:noFill/>
        </p:spPr>
        <p:txBody>
          <a:bodyPr wrap="square" rtlCol="0" anchor="ctr">
            <a:spAutoFit/>
          </a:bodyPr>
          <a:lstStyle/>
          <a:p>
            <a:pPr algn="ctr">
              <a:lnSpc>
                <a:spcPct val="150000"/>
              </a:lnSpc>
            </a:pPr>
            <a:r>
              <a:rPr lang="tr-TR" sz="7200" b="1" dirty="0">
                <a:solidFill>
                  <a:schemeClr val="bg1"/>
                </a:solidFill>
                <a:latin typeface="Century Gothic" pitchFamily="34" charset="0"/>
              </a:rPr>
              <a:t>Neden Problem Çözme Teknikleri ?</a:t>
            </a:r>
          </a:p>
        </p:txBody>
      </p:sp>
    </p:spTree>
    <p:extLst>
      <p:ext uri="{BB962C8B-B14F-4D97-AF65-F5344CB8AC3E}">
        <p14:creationId xmlns:p14="http://schemas.microsoft.com/office/powerpoint/2010/main" val="3084152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145366" y="908085"/>
            <a:ext cx="11901268" cy="5041893"/>
          </a:xfrm>
          <a:prstGeom prst="rect">
            <a:avLst/>
          </a:prstGeom>
          <a:noFill/>
          <a:ln w="76200">
            <a:noFill/>
            <a:miter lim="800000"/>
            <a:headEnd/>
            <a:tailEnd/>
          </a:ln>
          <a:effectLst/>
        </p:spPr>
        <p:txBody>
          <a:bodyPr wrap="square">
            <a:spAutoFit/>
          </a:bodyPr>
          <a:lstStyle/>
          <a:p>
            <a:pPr marL="457200" indent="-457200" algn="ctr">
              <a:lnSpc>
                <a:spcPct val="150000"/>
              </a:lnSpc>
              <a:buSzPct val="100000"/>
              <a:buFont typeface="Wingdings" panose="05000000000000000000" pitchFamily="2" charset="2"/>
              <a:buChar char="ü"/>
            </a:pPr>
            <a:r>
              <a:rPr lang="tr-TR" sz="4400" dirty="0">
                <a:latin typeface="Century Gothic" panose="020B0502020202020204" pitchFamily="34" charset="0"/>
              </a:rPr>
              <a:t>Sorun/</a:t>
            </a:r>
            <a:r>
              <a:rPr lang="tr-TR" sz="4400" dirty="0" err="1">
                <a:latin typeface="Century Gothic" panose="020B0502020202020204" pitchFamily="34" charset="0"/>
              </a:rPr>
              <a:t>lara</a:t>
            </a:r>
            <a:r>
              <a:rPr lang="tr-TR" sz="4400" dirty="0">
                <a:latin typeface="Century Gothic" panose="020B0502020202020204" pitchFamily="34" charset="0"/>
              </a:rPr>
              <a:t> odaklanır</a:t>
            </a:r>
          </a:p>
          <a:p>
            <a:pPr marL="457200" indent="-457200" algn="ctr">
              <a:lnSpc>
                <a:spcPct val="150000"/>
              </a:lnSpc>
              <a:buSzPct val="100000"/>
              <a:buFont typeface="Wingdings" panose="05000000000000000000" pitchFamily="2" charset="2"/>
              <a:buChar char="ü"/>
            </a:pPr>
            <a:r>
              <a:rPr lang="tr-TR" sz="4400" dirty="0">
                <a:latin typeface="Century Gothic" panose="020B0502020202020204" pitchFamily="34" charset="0"/>
              </a:rPr>
              <a:t>Karar verme sürecinizi hızlandırır</a:t>
            </a:r>
          </a:p>
          <a:p>
            <a:pPr marL="457200" indent="-457200" algn="ctr">
              <a:lnSpc>
                <a:spcPct val="150000"/>
              </a:lnSpc>
              <a:buSzPct val="100000"/>
              <a:buFont typeface="Wingdings" panose="05000000000000000000" pitchFamily="2" charset="2"/>
              <a:buChar char="ü"/>
            </a:pPr>
            <a:r>
              <a:rPr lang="tr-TR" sz="4400" dirty="0">
                <a:latin typeface="Century Gothic" panose="020B0502020202020204" pitchFamily="34" charset="0"/>
              </a:rPr>
              <a:t>Daha fazla çözüm yöntemi sunar</a:t>
            </a:r>
          </a:p>
          <a:p>
            <a:pPr marL="457200" indent="-457200" algn="ctr">
              <a:lnSpc>
                <a:spcPct val="150000"/>
              </a:lnSpc>
              <a:buSzPct val="100000"/>
              <a:buFont typeface="Wingdings" panose="05000000000000000000" pitchFamily="2" charset="2"/>
              <a:buChar char="ü"/>
            </a:pPr>
            <a:r>
              <a:rPr lang="tr-TR" sz="4400" dirty="0">
                <a:latin typeface="Century Gothic" panose="020B0502020202020204" pitchFamily="34" charset="0"/>
              </a:rPr>
              <a:t>Bireyleri geliştirir olgunlaştırır</a:t>
            </a:r>
          </a:p>
          <a:p>
            <a:pPr marL="457200" indent="-457200" algn="ctr">
              <a:lnSpc>
                <a:spcPct val="150000"/>
              </a:lnSpc>
              <a:buSzPct val="100000"/>
              <a:buFont typeface="Wingdings" panose="05000000000000000000" pitchFamily="2" charset="2"/>
              <a:buChar char="ü"/>
            </a:pPr>
            <a:r>
              <a:rPr lang="tr-TR" sz="4400" dirty="0">
                <a:latin typeface="Century Gothic" panose="020B0502020202020204" pitchFamily="34" charset="0"/>
              </a:rPr>
              <a:t>İş hayatında </a:t>
            </a:r>
            <a:r>
              <a:rPr lang="tr-TR" sz="4400" dirty="0" err="1">
                <a:latin typeface="Century Gothic" panose="020B0502020202020204" pitchFamily="34" charset="0"/>
              </a:rPr>
              <a:t>mükemmeliğe</a:t>
            </a:r>
            <a:r>
              <a:rPr lang="tr-TR" sz="4400" dirty="0">
                <a:latin typeface="Century Gothic" panose="020B0502020202020204" pitchFamily="34" charset="0"/>
              </a:rPr>
              <a:t> ulaştırır</a:t>
            </a:r>
          </a:p>
        </p:txBody>
      </p:sp>
    </p:spTree>
    <p:extLst>
      <p:ext uri="{BB962C8B-B14F-4D97-AF65-F5344CB8AC3E}">
        <p14:creationId xmlns:p14="http://schemas.microsoft.com/office/powerpoint/2010/main" val="176016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Metin kutusu 3"/>
          <p:cNvSpPr txBox="1"/>
          <p:nvPr/>
        </p:nvSpPr>
        <p:spPr>
          <a:xfrm>
            <a:off x="0" y="2547259"/>
            <a:ext cx="12192000" cy="1540102"/>
          </a:xfrm>
          <a:prstGeom prst="rect">
            <a:avLst/>
          </a:prstGeom>
          <a:noFill/>
        </p:spPr>
        <p:txBody>
          <a:bodyPr wrap="square" rtlCol="0" anchor="ctr">
            <a:spAutoFit/>
          </a:bodyPr>
          <a:lstStyle/>
          <a:p>
            <a:pPr algn="ctr">
              <a:lnSpc>
                <a:spcPct val="150000"/>
              </a:lnSpc>
            </a:pPr>
            <a:r>
              <a:rPr lang="tr-TR" sz="7200" b="1" dirty="0">
                <a:solidFill>
                  <a:schemeClr val="bg1"/>
                </a:solidFill>
                <a:latin typeface="Century Gothic" pitchFamily="34" charset="0"/>
              </a:rPr>
              <a:t>Problem Çözme Süreci</a:t>
            </a:r>
          </a:p>
        </p:txBody>
      </p:sp>
    </p:spTree>
    <p:extLst>
      <p:ext uri="{BB962C8B-B14F-4D97-AF65-F5344CB8AC3E}">
        <p14:creationId xmlns:p14="http://schemas.microsoft.com/office/powerpoint/2010/main" val="2324128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FD57616-E717-4A06-AFB7-AC906797A202}"/>
              </a:ext>
            </a:extLst>
          </p:cNvPr>
          <p:cNvGraphicFramePr/>
          <p:nvPr>
            <p:extLst>
              <p:ext uri="{D42A27DB-BD31-4B8C-83A1-F6EECF244321}">
                <p14:modId xmlns:p14="http://schemas.microsoft.com/office/powerpoint/2010/main" val="1615668190"/>
              </p:ext>
            </p:extLst>
          </p:nvPr>
        </p:nvGraphicFramePr>
        <p:xfrm>
          <a:off x="1659986" y="112542"/>
          <a:ext cx="8961121" cy="6625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EBFC78B-ED43-4962-8108-FC5D0804260A}"/>
              </a:ext>
            </a:extLst>
          </p:cNvPr>
          <p:cNvSpPr txBox="1"/>
          <p:nvPr/>
        </p:nvSpPr>
        <p:spPr>
          <a:xfrm>
            <a:off x="4977493" y="3118562"/>
            <a:ext cx="2237014" cy="923330"/>
          </a:xfrm>
          <a:prstGeom prst="rect">
            <a:avLst/>
          </a:prstGeom>
          <a:noFill/>
        </p:spPr>
        <p:txBody>
          <a:bodyPr wrap="square" rtlCol="0">
            <a:spAutoFit/>
          </a:bodyPr>
          <a:lstStyle/>
          <a:p>
            <a:pPr algn="ctr"/>
            <a:r>
              <a:rPr lang="it-IT" dirty="0">
                <a:latin typeface="Century Gothic" panose="020B0502020202020204" pitchFamily="34" charset="0"/>
              </a:rPr>
              <a:t>Genel Problem Çözme Modeli </a:t>
            </a:r>
            <a:r>
              <a:rPr lang="tr-TR" dirty="0">
                <a:latin typeface="Century Gothic" panose="020B0502020202020204" pitchFamily="34" charset="0"/>
              </a:rPr>
              <a:t>-</a:t>
            </a:r>
            <a:r>
              <a:rPr lang="it-IT" dirty="0">
                <a:latin typeface="Century Gothic" panose="020B0502020202020204" pitchFamily="34" charset="0"/>
              </a:rPr>
              <a:t> Hicks (1994)</a:t>
            </a:r>
            <a:endParaRPr lang="tr-TR" dirty="0">
              <a:latin typeface="Century Gothic" panose="020B0502020202020204" pitchFamily="34" charset="0"/>
            </a:endParaRPr>
          </a:p>
        </p:txBody>
      </p:sp>
      <p:sp>
        <p:nvSpPr>
          <p:cNvPr id="6" name="Serbest Form 5">
            <a:extLst>
              <a:ext uri="{FF2B5EF4-FFF2-40B4-BE49-F238E27FC236}">
                <a16:creationId xmlns:a16="http://schemas.microsoft.com/office/drawing/2014/main" id="{0FF8CF86-E33C-D4BA-F46C-CCA42022B375}"/>
              </a:ext>
            </a:extLst>
          </p:cNvPr>
          <p:cNvSpPr/>
          <p:nvPr/>
        </p:nvSpPr>
        <p:spPr>
          <a:xfrm>
            <a:off x="-10924675" y="-6737683"/>
            <a:ext cx="33399664" cy="15641052"/>
          </a:xfrm>
          <a:custGeom>
            <a:avLst/>
            <a:gdLst>
              <a:gd name="connsiteX0" fmla="*/ 17020674 w 33399664"/>
              <a:gd name="connsiteY0" fmla="*/ 6737683 h 15641052"/>
              <a:gd name="connsiteX1" fmla="*/ 15902168 w 33399664"/>
              <a:gd name="connsiteY1" fmla="*/ 7868652 h 15641052"/>
              <a:gd name="connsiteX2" fmla="*/ 17020674 w 33399664"/>
              <a:gd name="connsiteY2" fmla="*/ 8999621 h 15641052"/>
              <a:gd name="connsiteX3" fmla="*/ 18139181 w 33399664"/>
              <a:gd name="connsiteY3" fmla="*/ 7868652 h 15641052"/>
              <a:gd name="connsiteX4" fmla="*/ 17020674 w 33399664"/>
              <a:gd name="connsiteY4" fmla="*/ 6737683 h 15641052"/>
              <a:gd name="connsiteX5" fmla="*/ 0 w 33399664"/>
              <a:gd name="connsiteY5" fmla="*/ 0 h 15641052"/>
              <a:gd name="connsiteX6" fmla="*/ 33399664 w 33399664"/>
              <a:gd name="connsiteY6" fmla="*/ 0 h 15641052"/>
              <a:gd name="connsiteX7" fmla="*/ 33399664 w 33399664"/>
              <a:gd name="connsiteY7" fmla="*/ 15641052 h 15641052"/>
              <a:gd name="connsiteX8" fmla="*/ 0 w 33399664"/>
              <a:gd name="connsiteY8" fmla="*/ 15641052 h 1564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99664" h="15641052">
                <a:moveTo>
                  <a:pt x="17020674" y="6737683"/>
                </a:moveTo>
                <a:cubicBezTo>
                  <a:pt x="16402941" y="6737683"/>
                  <a:pt x="15902168" y="7244035"/>
                  <a:pt x="15902168" y="7868652"/>
                </a:cubicBezTo>
                <a:cubicBezTo>
                  <a:pt x="15902168" y="8493269"/>
                  <a:pt x="16402941" y="8999621"/>
                  <a:pt x="17020674" y="8999621"/>
                </a:cubicBezTo>
                <a:cubicBezTo>
                  <a:pt x="17638408" y="8999621"/>
                  <a:pt x="18139181" y="8493269"/>
                  <a:pt x="18139181" y="7868652"/>
                </a:cubicBezTo>
                <a:cubicBezTo>
                  <a:pt x="18139181" y="7244035"/>
                  <a:pt x="17638408" y="6737683"/>
                  <a:pt x="17020674" y="6737683"/>
                </a:cubicBezTo>
                <a:close/>
                <a:moveTo>
                  <a:pt x="0" y="0"/>
                </a:moveTo>
                <a:lnTo>
                  <a:pt x="33399664" y="0"/>
                </a:lnTo>
                <a:lnTo>
                  <a:pt x="33399664" y="15641052"/>
                </a:lnTo>
                <a:lnTo>
                  <a:pt x="0" y="15641052"/>
                </a:lnTo>
                <a:close/>
              </a:path>
            </a:pathLst>
          </a:custGeom>
          <a:solidFill>
            <a:srgbClr val="FF0000">
              <a:alpha val="66754"/>
            </a:srgb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spTree>
    <p:extLst>
      <p:ext uri="{BB962C8B-B14F-4D97-AF65-F5344CB8AC3E}">
        <p14:creationId xmlns:p14="http://schemas.microsoft.com/office/powerpoint/2010/main" val="4121678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FD57616-E717-4A06-AFB7-AC906797A202}"/>
              </a:ext>
            </a:extLst>
          </p:cNvPr>
          <p:cNvGraphicFramePr/>
          <p:nvPr/>
        </p:nvGraphicFramePr>
        <p:xfrm>
          <a:off x="1659986" y="112542"/>
          <a:ext cx="8961121" cy="6625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EBFC78B-ED43-4962-8108-FC5D0804260A}"/>
              </a:ext>
            </a:extLst>
          </p:cNvPr>
          <p:cNvSpPr txBox="1"/>
          <p:nvPr/>
        </p:nvSpPr>
        <p:spPr>
          <a:xfrm>
            <a:off x="4977493" y="3118562"/>
            <a:ext cx="2237014" cy="923330"/>
          </a:xfrm>
          <a:prstGeom prst="rect">
            <a:avLst/>
          </a:prstGeom>
          <a:noFill/>
        </p:spPr>
        <p:txBody>
          <a:bodyPr wrap="square" rtlCol="0">
            <a:spAutoFit/>
          </a:bodyPr>
          <a:lstStyle/>
          <a:p>
            <a:pPr algn="ctr"/>
            <a:r>
              <a:rPr lang="it-IT" dirty="0">
                <a:latin typeface="Century Gothic" panose="020B0502020202020204" pitchFamily="34" charset="0"/>
              </a:rPr>
              <a:t>Genel Problem Çözme Modeli </a:t>
            </a:r>
            <a:r>
              <a:rPr lang="tr-TR" dirty="0">
                <a:latin typeface="Century Gothic" panose="020B0502020202020204" pitchFamily="34" charset="0"/>
              </a:rPr>
              <a:t>-</a:t>
            </a:r>
            <a:r>
              <a:rPr lang="it-IT" dirty="0">
                <a:latin typeface="Century Gothic" panose="020B0502020202020204" pitchFamily="34" charset="0"/>
              </a:rPr>
              <a:t> Hicks (1994)</a:t>
            </a:r>
            <a:endParaRPr lang="tr-TR" dirty="0">
              <a:latin typeface="Century Gothic" panose="020B0502020202020204" pitchFamily="34" charset="0"/>
            </a:endParaRPr>
          </a:p>
        </p:txBody>
      </p:sp>
      <p:sp>
        <p:nvSpPr>
          <p:cNvPr id="6" name="Serbest Form 5">
            <a:extLst>
              <a:ext uri="{FF2B5EF4-FFF2-40B4-BE49-F238E27FC236}">
                <a16:creationId xmlns:a16="http://schemas.microsoft.com/office/drawing/2014/main" id="{0FF8CF86-E33C-D4BA-F46C-CCA42022B375}"/>
              </a:ext>
            </a:extLst>
          </p:cNvPr>
          <p:cNvSpPr/>
          <p:nvPr/>
        </p:nvSpPr>
        <p:spPr>
          <a:xfrm>
            <a:off x="-8422106" y="-5005135"/>
            <a:ext cx="33399664" cy="15641052"/>
          </a:xfrm>
          <a:custGeom>
            <a:avLst/>
            <a:gdLst>
              <a:gd name="connsiteX0" fmla="*/ 17020674 w 33399664"/>
              <a:gd name="connsiteY0" fmla="*/ 6737683 h 15641052"/>
              <a:gd name="connsiteX1" fmla="*/ 15902168 w 33399664"/>
              <a:gd name="connsiteY1" fmla="*/ 7868652 h 15641052"/>
              <a:gd name="connsiteX2" fmla="*/ 17020674 w 33399664"/>
              <a:gd name="connsiteY2" fmla="*/ 8999621 h 15641052"/>
              <a:gd name="connsiteX3" fmla="*/ 18139181 w 33399664"/>
              <a:gd name="connsiteY3" fmla="*/ 7868652 h 15641052"/>
              <a:gd name="connsiteX4" fmla="*/ 17020674 w 33399664"/>
              <a:gd name="connsiteY4" fmla="*/ 6737683 h 15641052"/>
              <a:gd name="connsiteX5" fmla="*/ 0 w 33399664"/>
              <a:gd name="connsiteY5" fmla="*/ 0 h 15641052"/>
              <a:gd name="connsiteX6" fmla="*/ 33399664 w 33399664"/>
              <a:gd name="connsiteY6" fmla="*/ 0 h 15641052"/>
              <a:gd name="connsiteX7" fmla="*/ 33399664 w 33399664"/>
              <a:gd name="connsiteY7" fmla="*/ 15641052 h 15641052"/>
              <a:gd name="connsiteX8" fmla="*/ 0 w 33399664"/>
              <a:gd name="connsiteY8" fmla="*/ 15641052 h 1564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99664" h="15641052">
                <a:moveTo>
                  <a:pt x="17020674" y="6737683"/>
                </a:moveTo>
                <a:cubicBezTo>
                  <a:pt x="16402941" y="6737683"/>
                  <a:pt x="15902168" y="7244035"/>
                  <a:pt x="15902168" y="7868652"/>
                </a:cubicBezTo>
                <a:cubicBezTo>
                  <a:pt x="15902168" y="8493269"/>
                  <a:pt x="16402941" y="8999621"/>
                  <a:pt x="17020674" y="8999621"/>
                </a:cubicBezTo>
                <a:cubicBezTo>
                  <a:pt x="17638408" y="8999621"/>
                  <a:pt x="18139181" y="8493269"/>
                  <a:pt x="18139181" y="7868652"/>
                </a:cubicBezTo>
                <a:cubicBezTo>
                  <a:pt x="18139181" y="7244035"/>
                  <a:pt x="17638408" y="6737683"/>
                  <a:pt x="17020674" y="6737683"/>
                </a:cubicBezTo>
                <a:close/>
                <a:moveTo>
                  <a:pt x="0" y="0"/>
                </a:moveTo>
                <a:lnTo>
                  <a:pt x="33399664" y="0"/>
                </a:lnTo>
                <a:lnTo>
                  <a:pt x="33399664" y="15641052"/>
                </a:lnTo>
                <a:lnTo>
                  <a:pt x="0" y="15641052"/>
                </a:lnTo>
                <a:close/>
              </a:path>
            </a:pathLst>
          </a:custGeom>
          <a:solidFill>
            <a:srgbClr val="FF0000">
              <a:alpha val="66754"/>
            </a:srgb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spTree>
    <p:extLst>
      <p:ext uri="{BB962C8B-B14F-4D97-AF65-F5344CB8AC3E}">
        <p14:creationId xmlns:p14="http://schemas.microsoft.com/office/powerpoint/2010/main" val="765443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FD57616-E717-4A06-AFB7-AC906797A202}"/>
              </a:ext>
            </a:extLst>
          </p:cNvPr>
          <p:cNvGraphicFramePr/>
          <p:nvPr/>
        </p:nvGraphicFramePr>
        <p:xfrm>
          <a:off x="1659986" y="112542"/>
          <a:ext cx="8961121" cy="6625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EBFC78B-ED43-4962-8108-FC5D0804260A}"/>
              </a:ext>
            </a:extLst>
          </p:cNvPr>
          <p:cNvSpPr txBox="1"/>
          <p:nvPr/>
        </p:nvSpPr>
        <p:spPr>
          <a:xfrm>
            <a:off x="4977493" y="3118562"/>
            <a:ext cx="2237014" cy="923330"/>
          </a:xfrm>
          <a:prstGeom prst="rect">
            <a:avLst/>
          </a:prstGeom>
          <a:noFill/>
        </p:spPr>
        <p:txBody>
          <a:bodyPr wrap="square" rtlCol="0">
            <a:spAutoFit/>
          </a:bodyPr>
          <a:lstStyle/>
          <a:p>
            <a:pPr algn="ctr"/>
            <a:r>
              <a:rPr lang="it-IT" dirty="0">
                <a:latin typeface="Century Gothic" panose="020B0502020202020204" pitchFamily="34" charset="0"/>
              </a:rPr>
              <a:t>Genel Problem Çözme Modeli </a:t>
            </a:r>
            <a:r>
              <a:rPr lang="tr-TR" dirty="0">
                <a:latin typeface="Century Gothic" panose="020B0502020202020204" pitchFamily="34" charset="0"/>
              </a:rPr>
              <a:t>-</a:t>
            </a:r>
            <a:r>
              <a:rPr lang="it-IT" dirty="0">
                <a:latin typeface="Century Gothic" panose="020B0502020202020204" pitchFamily="34" charset="0"/>
              </a:rPr>
              <a:t> Hicks (1994)</a:t>
            </a:r>
            <a:endParaRPr lang="tr-TR" dirty="0">
              <a:latin typeface="Century Gothic" panose="020B0502020202020204" pitchFamily="34" charset="0"/>
            </a:endParaRPr>
          </a:p>
        </p:txBody>
      </p:sp>
      <p:sp>
        <p:nvSpPr>
          <p:cNvPr id="6" name="Serbest Form 5">
            <a:extLst>
              <a:ext uri="{FF2B5EF4-FFF2-40B4-BE49-F238E27FC236}">
                <a16:creationId xmlns:a16="http://schemas.microsoft.com/office/drawing/2014/main" id="{0FF8CF86-E33C-D4BA-F46C-CCA42022B375}"/>
              </a:ext>
            </a:extLst>
          </p:cNvPr>
          <p:cNvSpPr/>
          <p:nvPr/>
        </p:nvSpPr>
        <p:spPr>
          <a:xfrm>
            <a:off x="-9389073" y="-2117556"/>
            <a:ext cx="33399664" cy="15641052"/>
          </a:xfrm>
          <a:custGeom>
            <a:avLst/>
            <a:gdLst>
              <a:gd name="connsiteX0" fmla="*/ 17020674 w 33399664"/>
              <a:gd name="connsiteY0" fmla="*/ 6737683 h 15641052"/>
              <a:gd name="connsiteX1" fmla="*/ 15902168 w 33399664"/>
              <a:gd name="connsiteY1" fmla="*/ 7868652 h 15641052"/>
              <a:gd name="connsiteX2" fmla="*/ 17020674 w 33399664"/>
              <a:gd name="connsiteY2" fmla="*/ 8999621 h 15641052"/>
              <a:gd name="connsiteX3" fmla="*/ 18139181 w 33399664"/>
              <a:gd name="connsiteY3" fmla="*/ 7868652 h 15641052"/>
              <a:gd name="connsiteX4" fmla="*/ 17020674 w 33399664"/>
              <a:gd name="connsiteY4" fmla="*/ 6737683 h 15641052"/>
              <a:gd name="connsiteX5" fmla="*/ 0 w 33399664"/>
              <a:gd name="connsiteY5" fmla="*/ 0 h 15641052"/>
              <a:gd name="connsiteX6" fmla="*/ 33399664 w 33399664"/>
              <a:gd name="connsiteY6" fmla="*/ 0 h 15641052"/>
              <a:gd name="connsiteX7" fmla="*/ 33399664 w 33399664"/>
              <a:gd name="connsiteY7" fmla="*/ 15641052 h 15641052"/>
              <a:gd name="connsiteX8" fmla="*/ 0 w 33399664"/>
              <a:gd name="connsiteY8" fmla="*/ 15641052 h 1564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99664" h="15641052">
                <a:moveTo>
                  <a:pt x="17020674" y="6737683"/>
                </a:moveTo>
                <a:cubicBezTo>
                  <a:pt x="16402941" y="6737683"/>
                  <a:pt x="15902168" y="7244035"/>
                  <a:pt x="15902168" y="7868652"/>
                </a:cubicBezTo>
                <a:cubicBezTo>
                  <a:pt x="15902168" y="8493269"/>
                  <a:pt x="16402941" y="8999621"/>
                  <a:pt x="17020674" y="8999621"/>
                </a:cubicBezTo>
                <a:cubicBezTo>
                  <a:pt x="17638408" y="8999621"/>
                  <a:pt x="18139181" y="8493269"/>
                  <a:pt x="18139181" y="7868652"/>
                </a:cubicBezTo>
                <a:cubicBezTo>
                  <a:pt x="18139181" y="7244035"/>
                  <a:pt x="17638408" y="6737683"/>
                  <a:pt x="17020674" y="6737683"/>
                </a:cubicBezTo>
                <a:close/>
                <a:moveTo>
                  <a:pt x="0" y="0"/>
                </a:moveTo>
                <a:lnTo>
                  <a:pt x="33399664" y="0"/>
                </a:lnTo>
                <a:lnTo>
                  <a:pt x="33399664" y="15641052"/>
                </a:lnTo>
                <a:lnTo>
                  <a:pt x="0" y="15641052"/>
                </a:lnTo>
                <a:close/>
              </a:path>
            </a:pathLst>
          </a:custGeom>
          <a:solidFill>
            <a:srgbClr val="FF0000">
              <a:alpha val="66754"/>
            </a:srgb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spTree>
    <p:extLst>
      <p:ext uri="{BB962C8B-B14F-4D97-AF65-F5344CB8AC3E}">
        <p14:creationId xmlns:p14="http://schemas.microsoft.com/office/powerpoint/2010/main" val="3013282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FD57616-E717-4A06-AFB7-AC906797A202}"/>
              </a:ext>
            </a:extLst>
          </p:cNvPr>
          <p:cNvGraphicFramePr/>
          <p:nvPr/>
        </p:nvGraphicFramePr>
        <p:xfrm>
          <a:off x="1659986" y="112542"/>
          <a:ext cx="8961121" cy="6625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EBFC78B-ED43-4962-8108-FC5D0804260A}"/>
              </a:ext>
            </a:extLst>
          </p:cNvPr>
          <p:cNvSpPr txBox="1"/>
          <p:nvPr/>
        </p:nvSpPr>
        <p:spPr>
          <a:xfrm>
            <a:off x="4977493" y="3118562"/>
            <a:ext cx="2237014" cy="923330"/>
          </a:xfrm>
          <a:prstGeom prst="rect">
            <a:avLst/>
          </a:prstGeom>
          <a:noFill/>
        </p:spPr>
        <p:txBody>
          <a:bodyPr wrap="square" rtlCol="0">
            <a:spAutoFit/>
          </a:bodyPr>
          <a:lstStyle/>
          <a:p>
            <a:pPr algn="ctr"/>
            <a:r>
              <a:rPr lang="it-IT" dirty="0">
                <a:latin typeface="Century Gothic" panose="020B0502020202020204" pitchFamily="34" charset="0"/>
              </a:rPr>
              <a:t>Genel Problem Çözme Modeli </a:t>
            </a:r>
            <a:r>
              <a:rPr lang="tr-TR" dirty="0">
                <a:latin typeface="Century Gothic" panose="020B0502020202020204" pitchFamily="34" charset="0"/>
              </a:rPr>
              <a:t>-</a:t>
            </a:r>
            <a:r>
              <a:rPr lang="it-IT" dirty="0">
                <a:latin typeface="Century Gothic" panose="020B0502020202020204" pitchFamily="34" charset="0"/>
              </a:rPr>
              <a:t> Hicks (1994)</a:t>
            </a:r>
            <a:endParaRPr lang="tr-TR" dirty="0">
              <a:latin typeface="Century Gothic" panose="020B0502020202020204" pitchFamily="34" charset="0"/>
            </a:endParaRPr>
          </a:p>
        </p:txBody>
      </p:sp>
      <p:sp>
        <p:nvSpPr>
          <p:cNvPr id="6" name="Serbest Form 5">
            <a:extLst>
              <a:ext uri="{FF2B5EF4-FFF2-40B4-BE49-F238E27FC236}">
                <a16:creationId xmlns:a16="http://schemas.microsoft.com/office/drawing/2014/main" id="{0FF8CF86-E33C-D4BA-F46C-CCA42022B375}"/>
              </a:ext>
            </a:extLst>
          </p:cNvPr>
          <p:cNvSpPr/>
          <p:nvPr/>
        </p:nvSpPr>
        <p:spPr>
          <a:xfrm>
            <a:off x="-12372905" y="-2117556"/>
            <a:ext cx="33399664" cy="15641052"/>
          </a:xfrm>
          <a:custGeom>
            <a:avLst/>
            <a:gdLst>
              <a:gd name="connsiteX0" fmla="*/ 17020674 w 33399664"/>
              <a:gd name="connsiteY0" fmla="*/ 6737683 h 15641052"/>
              <a:gd name="connsiteX1" fmla="*/ 15902168 w 33399664"/>
              <a:gd name="connsiteY1" fmla="*/ 7868652 h 15641052"/>
              <a:gd name="connsiteX2" fmla="*/ 17020674 w 33399664"/>
              <a:gd name="connsiteY2" fmla="*/ 8999621 h 15641052"/>
              <a:gd name="connsiteX3" fmla="*/ 18139181 w 33399664"/>
              <a:gd name="connsiteY3" fmla="*/ 7868652 h 15641052"/>
              <a:gd name="connsiteX4" fmla="*/ 17020674 w 33399664"/>
              <a:gd name="connsiteY4" fmla="*/ 6737683 h 15641052"/>
              <a:gd name="connsiteX5" fmla="*/ 0 w 33399664"/>
              <a:gd name="connsiteY5" fmla="*/ 0 h 15641052"/>
              <a:gd name="connsiteX6" fmla="*/ 33399664 w 33399664"/>
              <a:gd name="connsiteY6" fmla="*/ 0 h 15641052"/>
              <a:gd name="connsiteX7" fmla="*/ 33399664 w 33399664"/>
              <a:gd name="connsiteY7" fmla="*/ 15641052 h 15641052"/>
              <a:gd name="connsiteX8" fmla="*/ 0 w 33399664"/>
              <a:gd name="connsiteY8" fmla="*/ 15641052 h 1564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99664" h="15641052">
                <a:moveTo>
                  <a:pt x="17020674" y="6737683"/>
                </a:moveTo>
                <a:cubicBezTo>
                  <a:pt x="16402941" y="6737683"/>
                  <a:pt x="15902168" y="7244035"/>
                  <a:pt x="15902168" y="7868652"/>
                </a:cubicBezTo>
                <a:cubicBezTo>
                  <a:pt x="15902168" y="8493269"/>
                  <a:pt x="16402941" y="8999621"/>
                  <a:pt x="17020674" y="8999621"/>
                </a:cubicBezTo>
                <a:cubicBezTo>
                  <a:pt x="17638408" y="8999621"/>
                  <a:pt x="18139181" y="8493269"/>
                  <a:pt x="18139181" y="7868652"/>
                </a:cubicBezTo>
                <a:cubicBezTo>
                  <a:pt x="18139181" y="7244035"/>
                  <a:pt x="17638408" y="6737683"/>
                  <a:pt x="17020674" y="6737683"/>
                </a:cubicBezTo>
                <a:close/>
                <a:moveTo>
                  <a:pt x="0" y="0"/>
                </a:moveTo>
                <a:lnTo>
                  <a:pt x="33399664" y="0"/>
                </a:lnTo>
                <a:lnTo>
                  <a:pt x="33399664" y="15641052"/>
                </a:lnTo>
                <a:lnTo>
                  <a:pt x="0" y="15641052"/>
                </a:lnTo>
                <a:close/>
              </a:path>
            </a:pathLst>
          </a:custGeom>
          <a:solidFill>
            <a:srgbClr val="FF0000">
              <a:alpha val="66754"/>
            </a:srgb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spTree>
    <p:extLst>
      <p:ext uri="{BB962C8B-B14F-4D97-AF65-F5344CB8AC3E}">
        <p14:creationId xmlns:p14="http://schemas.microsoft.com/office/powerpoint/2010/main" val="113250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FD57616-E717-4A06-AFB7-AC906797A202}"/>
              </a:ext>
            </a:extLst>
          </p:cNvPr>
          <p:cNvGraphicFramePr/>
          <p:nvPr/>
        </p:nvGraphicFramePr>
        <p:xfrm>
          <a:off x="1659986" y="112542"/>
          <a:ext cx="8961121" cy="6625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EBFC78B-ED43-4962-8108-FC5D0804260A}"/>
              </a:ext>
            </a:extLst>
          </p:cNvPr>
          <p:cNvSpPr txBox="1"/>
          <p:nvPr/>
        </p:nvSpPr>
        <p:spPr>
          <a:xfrm>
            <a:off x="4977493" y="3118562"/>
            <a:ext cx="2237014" cy="923330"/>
          </a:xfrm>
          <a:prstGeom prst="rect">
            <a:avLst/>
          </a:prstGeom>
          <a:noFill/>
        </p:spPr>
        <p:txBody>
          <a:bodyPr wrap="square" rtlCol="0">
            <a:spAutoFit/>
          </a:bodyPr>
          <a:lstStyle/>
          <a:p>
            <a:pPr algn="ctr"/>
            <a:r>
              <a:rPr lang="it-IT" dirty="0">
                <a:latin typeface="Century Gothic" panose="020B0502020202020204" pitchFamily="34" charset="0"/>
              </a:rPr>
              <a:t>Genel Problem Çözme Modeli </a:t>
            </a:r>
            <a:r>
              <a:rPr lang="tr-TR" dirty="0">
                <a:latin typeface="Century Gothic" panose="020B0502020202020204" pitchFamily="34" charset="0"/>
              </a:rPr>
              <a:t>-</a:t>
            </a:r>
            <a:r>
              <a:rPr lang="it-IT" dirty="0">
                <a:latin typeface="Century Gothic" panose="020B0502020202020204" pitchFamily="34" charset="0"/>
              </a:rPr>
              <a:t> Hicks (1994)</a:t>
            </a:r>
            <a:endParaRPr lang="tr-TR" dirty="0">
              <a:latin typeface="Century Gothic" panose="020B0502020202020204" pitchFamily="34" charset="0"/>
            </a:endParaRPr>
          </a:p>
        </p:txBody>
      </p:sp>
      <p:sp>
        <p:nvSpPr>
          <p:cNvPr id="6" name="Serbest Form 5">
            <a:extLst>
              <a:ext uri="{FF2B5EF4-FFF2-40B4-BE49-F238E27FC236}">
                <a16:creationId xmlns:a16="http://schemas.microsoft.com/office/drawing/2014/main" id="{0FF8CF86-E33C-D4BA-F46C-CCA42022B375}"/>
              </a:ext>
            </a:extLst>
          </p:cNvPr>
          <p:cNvSpPr/>
          <p:nvPr/>
        </p:nvSpPr>
        <p:spPr>
          <a:xfrm>
            <a:off x="-13335432" y="-5005136"/>
            <a:ext cx="33399664" cy="15641052"/>
          </a:xfrm>
          <a:custGeom>
            <a:avLst/>
            <a:gdLst>
              <a:gd name="connsiteX0" fmla="*/ 17020674 w 33399664"/>
              <a:gd name="connsiteY0" fmla="*/ 6737683 h 15641052"/>
              <a:gd name="connsiteX1" fmla="*/ 15902168 w 33399664"/>
              <a:gd name="connsiteY1" fmla="*/ 7868652 h 15641052"/>
              <a:gd name="connsiteX2" fmla="*/ 17020674 w 33399664"/>
              <a:gd name="connsiteY2" fmla="*/ 8999621 h 15641052"/>
              <a:gd name="connsiteX3" fmla="*/ 18139181 w 33399664"/>
              <a:gd name="connsiteY3" fmla="*/ 7868652 h 15641052"/>
              <a:gd name="connsiteX4" fmla="*/ 17020674 w 33399664"/>
              <a:gd name="connsiteY4" fmla="*/ 6737683 h 15641052"/>
              <a:gd name="connsiteX5" fmla="*/ 0 w 33399664"/>
              <a:gd name="connsiteY5" fmla="*/ 0 h 15641052"/>
              <a:gd name="connsiteX6" fmla="*/ 33399664 w 33399664"/>
              <a:gd name="connsiteY6" fmla="*/ 0 h 15641052"/>
              <a:gd name="connsiteX7" fmla="*/ 33399664 w 33399664"/>
              <a:gd name="connsiteY7" fmla="*/ 15641052 h 15641052"/>
              <a:gd name="connsiteX8" fmla="*/ 0 w 33399664"/>
              <a:gd name="connsiteY8" fmla="*/ 15641052 h 1564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99664" h="15641052">
                <a:moveTo>
                  <a:pt x="17020674" y="6737683"/>
                </a:moveTo>
                <a:cubicBezTo>
                  <a:pt x="16402941" y="6737683"/>
                  <a:pt x="15902168" y="7244035"/>
                  <a:pt x="15902168" y="7868652"/>
                </a:cubicBezTo>
                <a:cubicBezTo>
                  <a:pt x="15902168" y="8493269"/>
                  <a:pt x="16402941" y="8999621"/>
                  <a:pt x="17020674" y="8999621"/>
                </a:cubicBezTo>
                <a:cubicBezTo>
                  <a:pt x="17638408" y="8999621"/>
                  <a:pt x="18139181" y="8493269"/>
                  <a:pt x="18139181" y="7868652"/>
                </a:cubicBezTo>
                <a:cubicBezTo>
                  <a:pt x="18139181" y="7244035"/>
                  <a:pt x="17638408" y="6737683"/>
                  <a:pt x="17020674" y="6737683"/>
                </a:cubicBezTo>
                <a:close/>
                <a:moveTo>
                  <a:pt x="0" y="0"/>
                </a:moveTo>
                <a:lnTo>
                  <a:pt x="33399664" y="0"/>
                </a:lnTo>
                <a:lnTo>
                  <a:pt x="33399664" y="15641052"/>
                </a:lnTo>
                <a:lnTo>
                  <a:pt x="0" y="15641052"/>
                </a:lnTo>
                <a:close/>
              </a:path>
            </a:pathLst>
          </a:custGeom>
          <a:solidFill>
            <a:srgbClr val="FF0000">
              <a:alpha val="66754"/>
            </a:srgb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spTree>
    <p:extLst>
      <p:ext uri="{BB962C8B-B14F-4D97-AF65-F5344CB8AC3E}">
        <p14:creationId xmlns:p14="http://schemas.microsoft.com/office/powerpoint/2010/main" val="1422102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AB5708A-E101-4C7B-BAD3-E846F5FBC33B}"/>
              </a:ext>
            </a:extLst>
          </p:cNvPr>
          <p:cNvGraphicFramePr/>
          <p:nvPr>
            <p:extLst>
              <p:ext uri="{D42A27DB-BD31-4B8C-83A1-F6EECF244321}">
                <p14:modId xmlns:p14="http://schemas.microsoft.com/office/powerpoint/2010/main" val="3238883851"/>
              </p:ext>
            </p:extLst>
          </p:nvPr>
        </p:nvGraphicFramePr>
        <p:xfrm>
          <a:off x="1583473" y="167268"/>
          <a:ext cx="8631043" cy="6534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491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0" y="-88626"/>
            <a:ext cx="11856640" cy="816185"/>
          </a:xfrm>
          <a:prstGeom prst="rect">
            <a:avLst/>
          </a:prstGeom>
          <a:noFill/>
        </p:spPr>
        <p:txBody>
          <a:bodyPr wrap="square" rtlCol="0">
            <a:spAutoFit/>
          </a:bodyPr>
          <a:lstStyle/>
          <a:p>
            <a:pPr>
              <a:lnSpc>
                <a:spcPct val="150000"/>
              </a:lnSpc>
            </a:pPr>
            <a:r>
              <a:rPr lang="tr-TR" sz="3600" b="1" dirty="0">
                <a:latin typeface="Century Gothic" pitchFamily="34" charset="0"/>
              </a:rPr>
              <a:t>Problemi Belirleme - Tanıma</a:t>
            </a:r>
          </a:p>
        </p:txBody>
      </p:sp>
      <p:sp>
        <p:nvSpPr>
          <p:cNvPr id="5" name="Rectangle 6"/>
          <p:cNvSpPr>
            <a:spLocks noChangeArrowheads="1"/>
          </p:cNvSpPr>
          <p:nvPr/>
        </p:nvSpPr>
        <p:spPr bwMode="auto">
          <a:xfrm>
            <a:off x="190713" y="1351535"/>
            <a:ext cx="11475213" cy="4638065"/>
          </a:xfrm>
          <a:prstGeom prst="rect">
            <a:avLst/>
          </a:prstGeom>
          <a:noFill/>
          <a:ln w="76200">
            <a:noFill/>
            <a:miter lim="800000"/>
            <a:headEnd/>
            <a:tailEnd/>
          </a:ln>
          <a:effectLst/>
        </p:spPr>
        <p:txBody>
          <a:bodyPr wrap="square" anchor="ctr">
            <a:spAutoFit/>
          </a:bodyPr>
          <a:lstStyle/>
          <a:p>
            <a:pPr algn="ctr">
              <a:lnSpc>
                <a:spcPct val="150000"/>
              </a:lnSpc>
              <a:buSzPct val="100000"/>
            </a:pPr>
            <a:r>
              <a:rPr lang="tr-TR" sz="5400" dirty="0">
                <a:latin typeface="Century Gothic" panose="020B0502020202020204" pitchFamily="34" charset="0"/>
              </a:rPr>
              <a:t>“Problemin tanımlanması, çoğu kez çözülmesinden daha önemlidir” </a:t>
            </a:r>
          </a:p>
          <a:p>
            <a:pPr algn="r">
              <a:lnSpc>
                <a:spcPct val="150000"/>
              </a:lnSpc>
              <a:buSzPct val="100000"/>
            </a:pPr>
            <a:r>
              <a:rPr lang="tr-TR" sz="3200" dirty="0">
                <a:latin typeface="Century Gothic" panose="020B0502020202020204" pitchFamily="34" charset="0"/>
              </a:rPr>
              <a:t>A. Einstein</a:t>
            </a:r>
          </a:p>
        </p:txBody>
      </p:sp>
    </p:spTree>
    <p:extLst>
      <p:ext uri="{BB962C8B-B14F-4D97-AF65-F5344CB8AC3E}">
        <p14:creationId xmlns:p14="http://schemas.microsoft.com/office/powerpoint/2010/main" val="397570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DB90DD9-64AF-0283-AA92-E57F1140C66F}"/>
              </a:ext>
            </a:extLst>
          </p:cNvPr>
          <p:cNvSpPr>
            <a:spLocks noGrp="1"/>
          </p:cNvSpPr>
          <p:nvPr>
            <p:ph idx="1"/>
          </p:nvPr>
        </p:nvSpPr>
        <p:spPr>
          <a:xfrm>
            <a:off x="0" y="0"/>
            <a:ext cx="12192000" cy="6998677"/>
          </a:xfrm>
        </p:spPr>
        <p:txBody>
          <a:bodyPr anchor="ctr">
            <a:normAutofit/>
          </a:bodyPr>
          <a:lstStyle/>
          <a:p>
            <a:pPr marL="0" indent="0" algn="ctr">
              <a:buNone/>
            </a:pPr>
            <a:r>
              <a:rPr lang="tr-TR" sz="6600" b="1" dirty="0">
                <a:solidFill>
                  <a:schemeClr val="bg1"/>
                </a:solidFill>
                <a:latin typeface="Century Gothic" panose="020B0502020202020204" pitchFamily="34" charset="0"/>
              </a:rPr>
              <a:t>Tanışma – Isınma </a:t>
            </a:r>
            <a:r>
              <a:rPr lang="tr-TR" sz="6600" b="1" dirty="0">
                <a:solidFill>
                  <a:schemeClr val="bg1"/>
                </a:solidFill>
                <a:latin typeface="Century Gothic" panose="020B0502020202020204" pitchFamily="34" charset="0"/>
                <a:sym typeface="Wingdings" pitchFamily="2" charset="2"/>
              </a:rPr>
              <a:t></a:t>
            </a:r>
            <a:endParaRPr lang="tr-TR" sz="6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28838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145366" y="908085"/>
            <a:ext cx="11901268" cy="5041829"/>
          </a:xfrm>
          <a:prstGeom prst="rect">
            <a:avLst/>
          </a:prstGeom>
          <a:noFill/>
          <a:ln w="76200">
            <a:noFill/>
            <a:miter lim="800000"/>
            <a:headEnd/>
            <a:tailEnd/>
          </a:ln>
          <a:effectLst/>
        </p:spPr>
        <p:txBody>
          <a:bodyPr wrap="square">
            <a:spAutoFit/>
          </a:bodyPr>
          <a:lstStyle/>
          <a:p>
            <a:pPr marL="457200" indent="-457200" algn="ctr">
              <a:lnSpc>
                <a:spcPct val="150000"/>
              </a:lnSpc>
              <a:buSzPct val="100000"/>
              <a:buFont typeface="Wingdings" panose="05000000000000000000" pitchFamily="2" charset="2"/>
              <a:buChar char="ü"/>
            </a:pPr>
            <a:r>
              <a:rPr lang="tr-TR" sz="4400" dirty="0">
                <a:latin typeface="Century Gothic" panose="020B0502020202020204" pitchFamily="34" charset="0"/>
              </a:rPr>
              <a:t>5 NEDEN</a:t>
            </a:r>
          </a:p>
          <a:p>
            <a:pPr marL="457200" indent="-457200" algn="ctr">
              <a:lnSpc>
                <a:spcPct val="150000"/>
              </a:lnSpc>
              <a:buSzPct val="100000"/>
              <a:buFont typeface="Wingdings" panose="05000000000000000000" pitchFamily="2" charset="2"/>
              <a:buChar char="ü"/>
            </a:pPr>
            <a:r>
              <a:rPr lang="tr-TR" sz="4400" dirty="0">
                <a:latin typeface="Century Gothic" panose="020B0502020202020204" pitchFamily="34" charset="0"/>
              </a:rPr>
              <a:t>5N1K</a:t>
            </a:r>
          </a:p>
          <a:p>
            <a:pPr marL="457200" indent="-457200" algn="ctr">
              <a:lnSpc>
                <a:spcPct val="150000"/>
              </a:lnSpc>
              <a:buSzPct val="100000"/>
              <a:buFont typeface="Wingdings" panose="05000000000000000000" pitchFamily="2" charset="2"/>
              <a:buChar char="ü"/>
            </a:pPr>
            <a:r>
              <a:rPr lang="tr-TR" sz="4400" dirty="0">
                <a:latin typeface="Century Gothic" panose="020B0502020202020204" pitchFamily="34" charset="0"/>
              </a:rPr>
              <a:t>BALIK KILÇIĞI</a:t>
            </a:r>
          </a:p>
          <a:p>
            <a:pPr marL="457200" indent="-457200" algn="ctr">
              <a:lnSpc>
                <a:spcPct val="150000"/>
              </a:lnSpc>
              <a:buSzPct val="100000"/>
              <a:buFont typeface="Wingdings" panose="05000000000000000000" pitchFamily="2" charset="2"/>
              <a:buChar char="ü"/>
            </a:pPr>
            <a:r>
              <a:rPr lang="tr-TR" sz="4400" dirty="0">
                <a:latin typeface="Century Gothic" panose="020B0502020202020204" pitchFamily="34" charset="0"/>
              </a:rPr>
              <a:t>SWOT ANALİZİ</a:t>
            </a:r>
          </a:p>
          <a:p>
            <a:pPr marL="457200" indent="-457200" algn="ctr">
              <a:lnSpc>
                <a:spcPct val="150000"/>
              </a:lnSpc>
              <a:buSzPct val="100000"/>
              <a:buFont typeface="Wingdings" panose="05000000000000000000" pitchFamily="2" charset="2"/>
              <a:buChar char="ü"/>
            </a:pPr>
            <a:r>
              <a:rPr lang="tr-TR" sz="4400" dirty="0">
                <a:latin typeface="Century Gothic" panose="020B0502020202020204" pitchFamily="34" charset="0"/>
              </a:rPr>
              <a:t>PARETO</a:t>
            </a:r>
          </a:p>
        </p:txBody>
      </p:sp>
    </p:spTree>
    <p:extLst>
      <p:ext uri="{BB962C8B-B14F-4D97-AF65-F5344CB8AC3E}">
        <p14:creationId xmlns:p14="http://schemas.microsoft.com/office/powerpoint/2010/main" val="426061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335360" y="150525"/>
            <a:ext cx="11856640" cy="950388"/>
          </a:xfrm>
          <a:prstGeom prst="rect">
            <a:avLst/>
          </a:prstGeom>
          <a:noFill/>
        </p:spPr>
        <p:txBody>
          <a:bodyPr wrap="square" rtlCol="0">
            <a:spAutoFit/>
          </a:bodyPr>
          <a:lstStyle/>
          <a:p>
            <a:pPr>
              <a:lnSpc>
                <a:spcPct val="150000"/>
              </a:lnSpc>
            </a:pPr>
            <a:r>
              <a:rPr lang="tr-TR" sz="4267" b="1" dirty="0">
                <a:latin typeface="Century Gothic" pitchFamily="34" charset="0"/>
              </a:rPr>
              <a:t>5 NEDEN</a:t>
            </a:r>
          </a:p>
        </p:txBody>
      </p:sp>
      <p:sp>
        <p:nvSpPr>
          <p:cNvPr id="5" name="Rectangle 6"/>
          <p:cNvSpPr>
            <a:spLocks noChangeArrowheads="1"/>
          </p:cNvSpPr>
          <p:nvPr/>
        </p:nvSpPr>
        <p:spPr bwMode="auto">
          <a:xfrm>
            <a:off x="1074713" y="1666484"/>
            <a:ext cx="9335379" cy="2745239"/>
          </a:xfrm>
          <a:prstGeom prst="rect">
            <a:avLst/>
          </a:prstGeom>
          <a:noFill/>
          <a:ln w="76200">
            <a:noFill/>
            <a:miter lim="800000"/>
            <a:headEnd/>
            <a:tailEnd/>
          </a:ln>
          <a:effectLst/>
        </p:spPr>
        <p:txBody>
          <a:bodyPr wrap="square">
            <a:spAutoFit/>
          </a:bodyPr>
          <a:lstStyle/>
          <a:p>
            <a:pPr marL="457200" indent="-457200">
              <a:lnSpc>
                <a:spcPct val="150000"/>
              </a:lnSpc>
              <a:buSzPct val="100000"/>
              <a:buFont typeface="Wingdings" pitchFamily="2" charset="2"/>
              <a:buChar char="ü"/>
            </a:pPr>
            <a:r>
              <a:rPr lang="tr-TR" sz="4000" dirty="0">
                <a:latin typeface="Century Gothic" panose="020B0502020202020204" pitchFamily="34" charset="0"/>
              </a:rPr>
              <a:t>5 - 3 </a:t>
            </a:r>
          </a:p>
          <a:p>
            <a:pPr marL="457200" indent="-457200">
              <a:lnSpc>
                <a:spcPct val="150000"/>
              </a:lnSpc>
              <a:buSzPct val="100000"/>
              <a:buFont typeface="Wingdings" pitchFamily="2" charset="2"/>
              <a:buChar char="ü"/>
            </a:pPr>
            <a:r>
              <a:rPr lang="tr-TR" sz="4000" dirty="0">
                <a:latin typeface="Century Gothic" panose="020B0502020202020204" pitchFamily="34" charset="0"/>
              </a:rPr>
              <a:t>Kök Neden </a:t>
            </a:r>
          </a:p>
          <a:p>
            <a:pPr marL="457200" indent="-457200">
              <a:lnSpc>
                <a:spcPct val="150000"/>
              </a:lnSpc>
              <a:buSzPct val="100000"/>
              <a:buFont typeface="Wingdings" pitchFamily="2" charset="2"/>
              <a:buChar char="ü"/>
            </a:pPr>
            <a:r>
              <a:rPr lang="tr-TR" sz="4000" dirty="0">
                <a:latin typeface="Century Gothic" panose="020B0502020202020204" pitchFamily="34" charset="0"/>
              </a:rPr>
              <a:t>Mantıklı cevap</a:t>
            </a:r>
          </a:p>
        </p:txBody>
      </p:sp>
    </p:spTree>
    <p:extLst>
      <p:ext uri="{BB962C8B-B14F-4D97-AF65-F5344CB8AC3E}">
        <p14:creationId xmlns:p14="http://schemas.microsoft.com/office/powerpoint/2010/main" val="360561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335360" y="-18288"/>
            <a:ext cx="11856640" cy="950388"/>
          </a:xfrm>
          <a:prstGeom prst="rect">
            <a:avLst/>
          </a:prstGeom>
          <a:noFill/>
        </p:spPr>
        <p:txBody>
          <a:bodyPr wrap="square" rtlCol="0">
            <a:spAutoFit/>
          </a:bodyPr>
          <a:lstStyle/>
          <a:p>
            <a:pPr>
              <a:lnSpc>
                <a:spcPct val="150000"/>
              </a:lnSpc>
            </a:pPr>
            <a:r>
              <a:rPr lang="tr-TR" sz="4267" b="1" dirty="0">
                <a:latin typeface="Century Gothic" pitchFamily="34" charset="0"/>
              </a:rPr>
              <a:t>5 NEDEN VAKA</a:t>
            </a:r>
          </a:p>
        </p:txBody>
      </p:sp>
      <p:sp>
        <p:nvSpPr>
          <p:cNvPr id="5" name="Rectangle 6"/>
          <p:cNvSpPr>
            <a:spLocks noChangeArrowheads="1"/>
          </p:cNvSpPr>
          <p:nvPr/>
        </p:nvSpPr>
        <p:spPr bwMode="auto">
          <a:xfrm>
            <a:off x="335787" y="1089709"/>
            <a:ext cx="11475213" cy="4534703"/>
          </a:xfrm>
          <a:prstGeom prst="rect">
            <a:avLst/>
          </a:prstGeom>
          <a:noFill/>
          <a:ln w="76200">
            <a:noFill/>
            <a:miter lim="800000"/>
            <a:headEnd/>
            <a:tailEnd/>
          </a:ln>
          <a:effectLst/>
        </p:spPr>
        <p:txBody>
          <a:bodyPr wrap="square">
            <a:spAutoFit/>
          </a:bodyPr>
          <a:lstStyle/>
          <a:p>
            <a:pPr algn="just">
              <a:lnSpc>
                <a:spcPct val="150000"/>
              </a:lnSpc>
              <a:buSzPct val="100000"/>
            </a:pPr>
            <a:r>
              <a:rPr lang="tr-TR" sz="2800" b="1" dirty="0">
                <a:latin typeface="Century Gothic" panose="020B0502020202020204" pitchFamily="34" charset="0"/>
              </a:rPr>
              <a:t>VAKA: </a:t>
            </a:r>
            <a:r>
              <a:rPr lang="tr-TR" sz="2800" dirty="0">
                <a:latin typeface="Century Gothic" panose="020B0502020202020204" pitchFamily="34" charset="0"/>
              </a:rPr>
              <a:t>Bir işçi düştü.</a:t>
            </a:r>
          </a:p>
          <a:p>
            <a:pPr algn="just">
              <a:lnSpc>
                <a:spcPct val="150000"/>
              </a:lnSpc>
              <a:buSzPct val="100000"/>
            </a:pPr>
            <a:r>
              <a:rPr lang="tr-TR" sz="2800" dirty="0">
                <a:latin typeface="Century Gothic" panose="020B0502020202020204" pitchFamily="34" charset="0"/>
              </a:rPr>
              <a:t>(1) İşçi “neden” düştü? Zeminin yağlı ve kaygan olması yüzünden.</a:t>
            </a:r>
          </a:p>
          <a:p>
            <a:pPr algn="just">
              <a:lnSpc>
                <a:spcPct val="150000"/>
              </a:lnSpc>
              <a:buSzPct val="100000"/>
            </a:pPr>
            <a:r>
              <a:rPr lang="tr-TR" sz="2800" dirty="0">
                <a:latin typeface="Century Gothic" panose="020B0502020202020204" pitchFamily="34" charset="0"/>
              </a:rPr>
              <a:t>(2) Zemin “neden” yağlı? Kırık bir parça yüzünden.</a:t>
            </a:r>
          </a:p>
          <a:p>
            <a:pPr algn="just">
              <a:lnSpc>
                <a:spcPct val="150000"/>
              </a:lnSpc>
              <a:buSzPct val="100000"/>
            </a:pPr>
            <a:r>
              <a:rPr lang="tr-TR" sz="2800" dirty="0">
                <a:latin typeface="Century Gothic" panose="020B0502020202020204" pitchFamily="34" charset="0"/>
              </a:rPr>
              <a:t>(3) Parça neden kırık? Sürekli bazı parçaların aşınması nedeniyle.</a:t>
            </a:r>
          </a:p>
          <a:p>
            <a:pPr algn="just">
              <a:lnSpc>
                <a:spcPct val="150000"/>
              </a:lnSpc>
              <a:buSzPct val="100000"/>
            </a:pPr>
            <a:r>
              <a:rPr lang="tr-TR" sz="2800" dirty="0">
                <a:latin typeface="Century Gothic" panose="020B0502020202020204" pitchFamily="34" charset="0"/>
              </a:rPr>
              <a:t>(4) Aşınmanın nedeni ne? Satın alma usullerindeki değişiklik yüzünden.</a:t>
            </a:r>
          </a:p>
          <a:p>
            <a:pPr algn="just">
              <a:lnSpc>
                <a:spcPct val="150000"/>
              </a:lnSpc>
              <a:buSzPct val="100000"/>
            </a:pPr>
            <a:r>
              <a:rPr lang="tr-TR" sz="2800" dirty="0">
                <a:latin typeface="Century Gothic" panose="020B0502020202020204" pitchFamily="34" charset="0"/>
              </a:rPr>
              <a:t>(5) ..</a:t>
            </a:r>
          </a:p>
        </p:txBody>
      </p:sp>
    </p:spTree>
    <p:extLst>
      <p:ext uri="{BB962C8B-B14F-4D97-AF65-F5344CB8AC3E}">
        <p14:creationId xmlns:p14="http://schemas.microsoft.com/office/powerpoint/2010/main" val="252891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335360" y="-18288"/>
            <a:ext cx="11856640" cy="950388"/>
          </a:xfrm>
          <a:prstGeom prst="rect">
            <a:avLst/>
          </a:prstGeom>
          <a:noFill/>
        </p:spPr>
        <p:txBody>
          <a:bodyPr wrap="square" rtlCol="0">
            <a:spAutoFit/>
          </a:bodyPr>
          <a:lstStyle/>
          <a:p>
            <a:pPr>
              <a:lnSpc>
                <a:spcPct val="150000"/>
              </a:lnSpc>
            </a:pPr>
            <a:r>
              <a:rPr lang="tr-TR" sz="4267" b="1" dirty="0">
                <a:latin typeface="Century Gothic" pitchFamily="34" charset="0"/>
              </a:rPr>
              <a:t>5N1K TEKNİĞİ</a:t>
            </a:r>
          </a:p>
        </p:txBody>
      </p:sp>
      <p:graphicFrame>
        <p:nvGraphicFramePr>
          <p:cNvPr id="2" name="Table 2">
            <a:extLst>
              <a:ext uri="{FF2B5EF4-FFF2-40B4-BE49-F238E27FC236}">
                <a16:creationId xmlns:a16="http://schemas.microsoft.com/office/drawing/2014/main" id="{8C4E22DB-050C-4949-9E88-72D317F2C94D}"/>
              </a:ext>
            </a:extLst>
          </p:cNvPr>
          <p:cNvGraphicFramePr>
            <a:graphicFrameLocks noGrp="1"/>
          </p:cNvGraphicFramePr>
          <p:nvPr/>
        </p:nvGraphicFramePr>
        <p:xfrm>
          <a:off x="167680" y="1230630"/>
          <a:ext cx="11856640" cy="518160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2427616524"/>
                    </a:ext>
                  </a:extLst>
                </a:gridCol>
                <a:gridCol w="3162300">
                  <a:extLst>
                    <a:ext uri="{9D8B030D-6E8A-4147-A177-3AD203B41FA5}">
                      <a16:colId xmlns:a16="http://schemas.microsoft.com/office/drawing/2014/main" val="1052295488"/>
                    </a:ext>
                  </a:extLst>
                </a:gridCol>
                <a:gridCol w="7875190">
                  <a:extLst>
                    <a:ext uri="{9D8B030D-6E8A-4147-A177-3AD203B41FA5}">
                      <a16:colId xmlns:a16="http://schemas.microsoft.com/office/drawing/2014/main" val="3228002321"/>
                    </a:ext>
                  </a:extLst>
                </a:gridCol>
              </a:tblGrid>
              <a:tr h="604986">
                <a:tc rowSpan="5">
                  <a:txBody>
                    <a:bodyPr/>
                    <a:lstStyle/>
                    <a:p>
                      <a:pPr algn="ctr"/>
                      <a:r>
                        <a:rPr lang="tr-TR" sz="8000" b="1" dirty="0">
                          <a:solidFill>
                            <a:srgbClr val="C00000"/>
                          </a:solidFill>
                          <a:latin typeface="Century Gothic" panose="020B0502020202020204" pitchFamily="34" charset="0"/>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4000" b="1" dirty="0">
                          <a:solidFill>
                            <a:srgbClr val="C00000"/>
                          </a:solidFill>
                          <a:latin typeface="Century Gothic" panose="020B0502020202020204" pitchFamily="34" charset="0"/>
                        </a:rPr>
                        <a:t>NE?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3200" b="1" dirty="0">
                          <a:solidFill>
                            <a:schemeClr val="tx1"/>
                          </a:solidFill>
                          <a:latin typeface="Century Gothic" panose="020B0502020202020204" pitchFamily="34" charset="0"/>
                        </a:rPr>
                        <a:t>Ne yapılıyor? Ne yapılmalı?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900269"/>
                  </a:ext>
                </a:extLst>
              </a:tr>
              <a:tr h="604986">
                <a:tc v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4000" b="1" dirty="0">
                          <a:solidFill>
                            <a:srgbClr val="C00000"/>
                          </a:solidFill>
                          <a:latin typeface="Century Gothic" panose="020B0502020202020204" pitchFamily="34" charset="0"/>
                        </a:rPr>
                        <a:t>NASIL?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3200" b="1" dirty="0">
                          <a:solidFill>
                            <a:schemeClr val="tx1"/>
                          </a:solidFill>
                          <a:latin typeface="Century Gothic" panose="020B0502020202020204" pitchFamily="34" charset="0"/>
                        </a:rPr>
                        <a:t>Nasıl yapılıyor? Nasıl yapılmalı?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322002"/>
                  </a:ext>
                </a:extLst>
              </a:tr>
              <a:tr h="604986">
                <a:tc v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4000" b="1" dirty="0">
                          <a:solidFill>
                            <a:srgbClr val="C00000"/>
                          </a:solidFill>
                          <a:latin typeface="Century Gothic" panose="020B0502020202020204" pitchFamily="34" charset="0"/>
                        </a:rPr>
                        <a:t>NEDEN?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3200" b="1" dirty="0">
                          <a:solidFill>
                            <a:schemeClr val="tx1"/>
                          </a:solidFill>
                          <a:latin typeface="Century Gothic" panose="020B0502020202020204" pitchFamily="34" charset="0"/>
                        </a:rPr>
                        <a:t>Neden yapılıyor? Neden yapılmalı?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850433"/>
                  </a:ext>
                </a:extLst>
              </a:tr>
              <a:tr h="604986">
                <a:tc v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4000" b="1" dirty="0">
                          <a:solidFill>
                            <a:srgbClr val="C00000"/>
                          </a:solidFill>
                          <a:latin typeface="Century Gothic" panose="020B0502020202020204" pitchFamily="34" charset="0"/>
                        </a:rPr>
                        <a:t>NE ZAMAN?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3200" b="1" dirty="0">
                          <a:solidFill>
                            <a:schemeClr val="tx1"/>
                          </a:solidFill>
                          <a:latin typeface="Century Gothic" panose="020B0502020202020204" pitchFamily="34" charset="0"/>
                        </a:rPr>
                        <a:t>Ne zaman yapılıyor? Ne zaman yapılmalı?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8075484"/>
                  </a:ext>
                </a:extLst>
              </a:tr>
              <a:tr h="604986">
                <a:tc v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4000" b="1" dirty="0">
                          <a:solidFill>
                            <a:srgbClr val="C00000"/>
                          </a:solidFill>
                          <a:latin typeface="Century Gothic" panose="020B0502020202020204" pitchFamily="34" charset="0"/>
                        </a:rPr>
                        <a:t>NEREDE?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3200" b="1" dirty="0">
                          <a:solidFill>
                            <a:schemeClr val="tx1"/>
                          </a:solidFill>
                          <a:latin typeface="Century Gothic" panose="020B0502020202020204" pitchFamily="34" charset="0"/>
                        </a:rPr>
                        <a:t>Nerede yapılıyor? Nerede yapılmalı?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0918717"/>
                  </a:ext>
                </a:extLst>
              </a:tr>
              <a:tr h="604986">
                <a:tc>
                  <a:txBody>
                    <a:bodyPr/>
                    <a:lstStyle/>
                    <a:p>
                      <a:pPr algn="ctr"/>
                      <a:r>
                        <a:rPr lang="tr-TR" sz="8000" b="1" dirty="0">
                          <a:solidFill>
                            <a:srgbClr val="C00000"/>
                          </a:solidFill>
                          <a:latin typeface="Century Gothic" panose="020B0502020202020204" pitchFamily="34" charset="0"/>
                        </a:rPr>
                        <a:t>1</a:t>
                      </a:r>
                      <a:endParaRPr lang="tr-TR" sz="8000" dirty="0">
                        <a:solidFill>
                          <a:srgbClr val="C0000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4000" b="1" dirty="0">
                          <a:solidFill>
                            <a:srgbClr val="C00000"/>
                          </a:solidFill>
                          <a:latin typeface="Century Gothic" panose="020B0502020202020204" pitchFamily="34" charset="0"/>
                        </a:rPr>
                        <a:t>KİM?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3200" b="1" dirty="0">
                          <a:solidFill>
                            <a:schemeClr val="tx1"/>
                          </a:solidFill>
                          <a:latin typeface="Century Gothic" panose="020B0502020202020204" pitchFamily="34" charset="0"/>
                        </a:rPr>
                        <a:t>Kim yapıyor? Kim yapmalı?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824039"/>
                  </a:ext>
                </a:extLst>
              </a:tr>
            </a:tbl>
          </a:graphicData>
        </a:graphic>
      </p:graphicFrame>
    </p:spTree>
    <p:extLst>
      <p:ext uri="{BB962C8B-B14F-4D97-AF65-F5344CB8AC3E}">
        <p14:creationId xmlns:p14="http://schemas.microsoft.com/office/powerpoint/2010/main" val="871552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335360" y="-18288"/>
            <a:ext cx="11856640" cy="950388"/>
          </a:xfrm>
          <a:prstGeom prst="rect">
            <a:avLst/>
          </a:prstGeom>
          <a:noFill/>
        </p:spPr>
        <p:txBody>
          <a:bodyPr wrap="square" rtlCol="0">
            <a:spAutoFit/>
          </a:bodyPr>
          <a:lstStyle/>
          <a:p>
            <a:pPr>
              <a:lnSpc>
                <a:spcPct val="150000"/>
              </a:lnSpc>
            </a:pPr>
            <a:r>
              <a:rPr lang="tr-TR" sz="4267" b="1" dirty="0">
                <a:solidFill>
                  <a:srgbClr val="C00000"/>
                </a:solidFill>
                <a:latin typeface="Century Gothic" pitchFamily="34" charset="0"/>
              </a:rPr>
              <a:t>5N1K TEKNİĞİ</a:t>
            </a:r>
          </a:p>
        </p:txBody>
      </p:sp>
      <p:graphicFrame>
        <p:nvGraphicFramePr>
          <p:cNvPr id="6" name="Table 2">
            <a:extLst>
              <a:ext uri="{FF2B5EF4-FFF2-40B4-BE49-F238E27FC236}">
                <a16:creationId xmlns:a16="http://schemas.microsoft.com/office/drawing/2014/main" id="{1EFAF76F-0C22-47DE-9B23-6FAD1D3262B6}"/>
              </a:ext>
            </a:extLst>
          </p:cNvPr>
          <p:cNvGraphicFramePr>
            <a:graphicFrameLocks noGrp="1"/>
          </p:cNvGraphicFramePr>
          <p:nvPr>
            <p:extLst>
              <p:ext uri="{D42A27DB-BD31-4B8C-83A1-F6EECF244321}">
                <p14:modId xmlns:p14="http://schemas.microsoft.com/office/powerpoint/2010/main" val="3905220229"/>
              </p:ext>
            </p:extLst>
          </p:nvPr>
        </p:nvGraphicFramePr>
        <p:xfrm>
          <a:off x="167680" y="1230630"/>
          <a:ext cx="11856640" cy="481584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2427616524"/>
                    </a:ext>
                  </a:extLst>
                </a:gridCol>
                <a:gridCol w="3451820">
                  <a:extLst>
                    <a:ext uri="{9D8B030D-6E8A-4147-A177-3AD203B41FA5}">
                      <a16:colId xmlns:a16="http://schemas.microsoft.com/office/drawing/2014/main" val="1052295488"/>
                    </a:ext>
                  </a:extLst>
                </a:gridCol>
                <a:gridCol w="7585670">
                  <a:extLst>
                    <a:ext uri="{9D8B030D-6E8A-4147-A177-3AD203B41FA5}">
                      <a16:colId xmlns:a16="http://schemas.microsoft.com/office/drawing/2014/main" val="3228002321"/>
                    </a:ext>
                  </a:extLst>
                </a:gridCol>
              </a:tblGrid>
              <a:tr h="604986">
                <a:tc rowSpan="5">
                  <a:txBody>
                    <a:bodyPr/>
                    <a:lstStyle/>
                    <a:p>
                      <a:pPr algn="ctr"/>
                      <a:r>
                        <a:rPr lang="tr-TR" sz="8000" b="1" dirty="0">
                          <a:solidFill>
                            <a:srgbClr val="C00000"/>
                          </a:solidFill>
                          <a:latin typeface="Century Gothic" panose="020B0502020202020204" pitchFamily="34" charset="0"/>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4000" b="1" dirty="0">
                          <a:solidFill>
                            <a:srgbClr val="C00000"/>
                          </a:solidFill>
                          <a:latin typeface="Century Gothic" panose="020B0502020202020204" pitchFamily="34" charset="0"/>
                        </a:rPr>
                        <a:t>NE?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3200" b="1" dirty="0">
                          <a:solidFill>
                            <a:schemeClr val="tx1"/>
                          </a:solidFill>
                          <a:latin typeface="Century Gothic" panose="020B0502020202020204" pitchFamily="34" charset="0"/>
                        </a:rPr>
                        <a:t>Problemi verir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900269"/>
                  </a:ext>
                </a:extLst>
              </a:tr>
              <a:tr h="604986">
                <a:tc v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4000" b="1" dirty="0">
                          <a:solidFill>
                            <a:srgbClr val="C00000"/>
                          </a:solidFill>
                          <a:latin typeface="Century Gothic" panose="020B0502020202020204" pitchFamily="34" charset="0"/>
                        </a:rPr>
                        <a:t>NASIL?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3200" b="1" dirty="0">
                          <a:solidFill>
                            <a:schemeClr val="tx1"/>
                          </a:solidFill>
                          <a:latin typeface="Century Gothic" panose="020B0502020202020204" pitchFamily="34" charset="0"/>
                        </a:rPr>
                        <a:t>Problemin tarifini verir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1322002"/>
                  </a:ext>
                </a:extLst>
              </a:tr>
              <a:tr h="604986">
                <a:tc v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4000" b="1" dirty="0">
                          <a:solidFill>
                            <a:srgbClr val="C00000"/>
                          </a:solidFill>
                          <a:latin typeface="Century Gothic" panose="020B0502020202020204" pitchFamily="34" charset="0"/>
                        </a:rPr>
                        <a:t>NEDEN?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3200" b="1" dirty="0">
                          <a:solidFill>
                            <a:schemeClr val="tx1"/>
                          </a:solidFill>
                          <a:latin typeface="Century Gothic" panose="020B0502020202020204" pitchFamily="34" charset="0"/>
                        </a:rPr>
                        <a:t>Problem sebeplerini verir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850433"/>
                  </a:ext>
                </a:extLst>
              </a:tr>
              <a:tr h="604986">
                <a:tc v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4000" b="1" dirty="0">
                          <a:solidFill>
                            <a:srgbClr val="C00000"/>
                          </a:solidFill>
                          <a:latin typeface="Century Gothic" panose="020B0502020202020204" pitchFamily="34" charset="0"/>
                        </a:rPr>
                        <a:t>NE ZAMAN?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3200" b="1" dirty="0">
                          <a:solidFill>
                            <a:schemeClr val="tx1"/>
                          </a:solidFill>
                          <a:latin typeface="Century Gothic" panose="020B0502020202020204" pitchFamily="34" charset="0"/>
                        </a:rPr>
                        <a:t>Problemin süresini verir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8075484"/>
                  </a:ext>
                </a:extLst>
              </a:tr>
              <a:tr h="604986">
                <a:tc v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4000" b="1" dirty="0">
                          <a:solidFill>
                            <a:srgbClr val="C00000"/>
                          </a:solidFill>
                          <a:latin typeface="Century Gothic" panose="020B0502020202020204" pitchFamily="34" charset="0"/>
                        </a:rPr>
                        <a:t>NEREDE?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3200" b="1" dirty="0">
                          <a:solidFill>
                            <a:schemeClr val="tx1"/>
                          </a:solidFill>
                          <a:latin typeface="Century Gothic" panose="020B0502020202020204" pitchFamily="34" charset="0"/>
                        </a:rPr>
                        <a:t>Mekan ve yer kavramları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0918717"/>
                  </a:ext>
                </a:extLst>
              </a:tr>
              <a:tr h="604986">
                <a:tc>
                  <a:txBody>
                    <a:bodyPr/>
                    <a:lstStyle/>
                    <a:p>
                      <a:pPr algn="ctr"/>
                      <a:r>
                        <a:rPr lang="tr-TR" sz="8000" b="1" dirty="0">
                          <a:solidFill>
                            <a:srgbClr val="C00000"/>
                          </a:solidFill>
                          <a:latin typeface="Century Gothic" panose="020B0502020202020204" pitchFamily="34" charset="0"/>
                        </a:rPr>
                        <a:t>1</a:t>
                      </a:r>
                      <a:endParaRPr lang="tr-TR" sz="8000" dirty="0">
                        <a:solidFill>
                          <a:srgbClr val="C0000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4000" b="1" dirty="0">
                          <a:solidFill>
                            <a:srgbClr val="C00000"/>
                          </a:solidFill>
                          <a:latin typeface="Century Gothic" panose="020B0502020202020204" pitchFamily="34" charset="0"/>
                        </a:rPr>
                        <a:t>KİM?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tr-TR" sz="3200" b="1" dirty="0">
                          <a:solidFill>
                            <a:schemeClr val="tx1"/>
                          </a:solidFill>
                          <a:latin typeface="Century Gothic" panose="020B0502020202020204" pitchFamily="34" charset="0"/>
                        </a:rPr>
                        <a:t>İlgili ve sorumlu kişileri belirler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824039"/>
                  </a:ext>
                </a:extLst>
              </a:tr>
            </a:tbl>
          </a:graphicData>
        </a:graphic>
      </p:graphicFrame>
    </p:spTree>
    <p:extLst>
      <p:ext uri="{BB962C8B-B14F-4D97-AF65-F5344CB8AC3E}">
        <p14:creationId xmlns:p14="http://schemas.microsoft.com/office/powerpoint/2010/main" val="1114155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34640" y="4014"/>
            <a:ext cx="11856640" cy="896592"/>
          </a:xfrm>
          <a:prstGeom prst="rect">
            <a:avLst/>
          </a:prstGeom>
          <a:noFill/>
        </p:spPr>
        <p:txBody>
          <a:bodyPr wrap="square" rtlCol="0">
            <a:spAutoFit/>
          </a:bodyPr>
          <a:lstStyle/>
          <a:p>
            <a:pPr>
              <a:lnSpc>
                <a:spcPct val="150000"/>
              </a:lnSpc>
            </a:pPr>
            <a:r>
              <a:rPr lang="tr-TR" sz="4000" b="1" dirty="0">
                <a:latin typeface="Century Gothic" pitchFamily="34" charset="0"/>
              </a:rPr>
              <a:t>BALIK KILÇIĞI TEKNİĞİ</a:t>
            </a:r>
          </a:p>
        </p:txBody>
      </p:sp>
      <p:sp>
        <p:nvSpPr>
          <p:cNvPr id="5" name="Rectangle 6"/>
          <p:cNvSpPr>
            <a:spLocks noChangeArrowheads="1"/>
          </p:cNvSpPr>
          <p:nvPr/>
        </p:nvSpPr>
        <p:spPr bwMode="auto">
          <a:xfrm>
            <a:off x="134640" y="1729321"/>
            <a:ext cx="11856640" cy="3876639"/>
          </a:xfrm>
          <a:prstGeom prst="rect">
            <a:avLst/>
          </a:prstGeom>
          <a:noFill/>
          <a:ln w="76200">
            <a:noFill/>
            <a:miter lim="800000"/>
            <a:headEnd/>
            <a:tailEnd/>
          </a:ln>
          <a:effectLst/>
        </p:spPr>
        <p:txBody>
          <a:bodyPr wrap="square">
            <a:spAutoFit/>
          </a:bodyPr>
          <a:lstStyle/>
          <a:p>
            <a:pPr marL="457200" indent="-457200">
              <a:lnSpc>
                <a:spcPct val="200000"/>
              </a:lnSpc>
              <a:buSzPct val="100000"/>
              <a:buFont typeface="Wingdings" pitchFamily="2" charset="2"/>
              <a:buChar char="ü"/>
            </a:pPr>
            <a:r>
              <a:rPr lang="tr-TR" sz="3900" dirty="0">
                <a:latin typeface="Century Gothic" panose="020B0502020202020204" pitchFamily="34" charset="0"/>
              </a:rPr>
              <a:t>Problemin sebeplerinin sistematik olarak analizi </a:t>
            </a:r>
          </a:p>
          <a:p>
            <a:pPr marL="457200" indent="-457200">
              <a:lnSpc>
                <a:spcPct val="200000"/>
              </a:lnSpc>
              <a:buSzPct val="100000"/>
              <a:buFont typeface="Wingdings" pitchFamily="2" charset="2"/>
              <a:buChar char="ü"/>
            </a:pPr>
            <a:r>
              <a:rPr lang="tr-TR" sz="3900" dirty="0">
                <a:latin typeface="Century Gothic" panose="020B0502020202020204" pitchFamily="34" charset="0"/>
              </a:rPr>
              <a:t>Neden-sonuç balık kılçığı diyagramı</a:t>
            </a:r>
          </a:p>
          <a:p>
            <a:pPr algn="just">
              <a:lnSpc>
                <a:spcPct val="150000"/>
              </a:lnSpc>
              <a:buSzPct val="100000"/>
            </a:pPr>
            <a:endParaRPr lang="tr-TR" sz="3200" dirty="0">
              <a:latin typeface="Century Gothic" panose="020B0502020202020204" pitchFamily="34" charset="0"/>
            </a:endParaRPr>
          </a:p>
          <a:p>
            <a:pPr algn="just">
              <a:lnSpc>
                <a:spcPct val="150000"/>
              </a:lnSpc>
              <a:buSzPct val="100000"/>
            </a:pPr>
            <a:endParaRPr lang="tr-TR" sz="3200" dirty="0">
              <a:latin typeface="Century Gothic" panose="020B0502020202020204" pitchFamily="34" charset="0"/>
            </a:endParaRPr>
          </a:p>
        </p:txBody>
      </p:sp>
    </p:spTree>
    <p:extLst>
      <p:ext uri="{BB962C8B-B14F-4D97-AF65-F5344CB8AC3E}">
        <p14:creationId xmlns:p14="http://schemas.microsoft.com/office/powerpoint/2010/main" val="197387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57560" y="-18288"/>
            <a:ext cx="11856640" cy="816185"/>
          </a:xfrm>
          <a:prstGeom prst="rect">
            <a:avLst/>
          </a:prstGeom>
          <a:noFill/>
        </p:spPr>
        <p:txBody>
          <a:bodyPr wrap="square" rtlCol="0">
            <a:spAutoFit/>
          </a:bodyPr>
          <a:lstStyle/>
          <a:p>
            <a:pPr>
              <a:lnSpc>
                <a:spcPct val="150000"/>
              </a:lnSpc>
            </a:pPr>
            <a:r>
              <a:rPr lang="tr-TR" sz="3600" b="1" dirty="0">
                <a:latin typeface="Century Gothic" pitchFamily="34" charset="0"/>
              </a:rPr>
              <a:t>BALIK KILÇIĞI TEKNİĞİNİN UYGULANMASI</a:t>
            </a:r>
          </a:p>
        </p:txBody>
      </p:sp>
      <p:pic>
        <p:nvPicPr>
          <p:cNvPr id="1026" name="Picture 2">
            <a:extLst>
              <a:ext uri="{FF2B5EF4-FFF2-40B4-BE49-F238E27FC236}">
                <a16:creationId xmlns:a16="http://schemas.microsoft.com/office/drawing/2014/main" id="{88C2C7FB-3624-4E41-966C-3C3F2F9BB1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68" t="18102" r="5768" b="16168"/>
          <a:stretch/>
        </p:blipFill>
        <p:spPr bwMode="auto">
          <a:xfrm>
            <a:off x="0" y="1453347"/>
            <a:ext cx="12191998" cy="4247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572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335360" y="-18288"/>
            <a:ext cx="11856640" cy="896592"/>
          </a:xfrm>
          <a:prstGeom prst="rect">
            <a:avLst/>
          </a:prstGeom>
          <a:noFill/>
        </p:spPr>
        <p:txBody>
          <a:bodyPr wrap="square" rtlCol="0">
            <a:spAutoFit/>
          </a:bodyPr>
          <a:lstStyle/>
          <a:p>
            <a:pPr>
              <a:lnSpc>
                <a:spcPct val="150000"/>
              </a:lnSpc>
            </a:pPr>
            <a:r>
              <a:rPr lang="tr-TR" sz="4000" b="1" dirty="0">
                <a:latin typeface="Century Gothic" pitchFamily="34" charset="0"/>
              </a:rPr>
              <a:t>BALIK KILÇIĞI TEKNİĞİ</a:t>
            </a:r>
          </a:p>
        </p:txBody>
      </p:sp>
      <p:sp>
        <p:nvSpPr>
          <p:cNvPr id="5" name="Rectangle 6"/>
          <p:cNvSpPr>
            <a:spLocks noChangeArrowheads="1"/>
          </p:cNvSpPr>
          <p:nvPr/>
        </p:nvSpPr>
        <p:spPr bwMode="auto">
          <a:xfrm>
            <a:off x="1548226" y="1540350"/>
            <a:ext cx="10308416" cy="4141968"/>
          </a:xfrm>
          <a:prstGeom prst="rect">
            <a:avLst/>
          </a:prstGeom>
          <a:noFill/>
          <a:ln w="76200">
            <a:noFill/>
            <a:miter lim="800000"/>
            <a:headEnd/>
            <a:tailEnd/>
          </a:ln>
          <a:effectLst/>
        </p:spPr>
        <p:txBody>
          <a:bodyPr wrap="square">
            <a:spAutoFit/>
          </a:bodyPr>
          <a:lstStyle/>
          <a:p>
            <a:pPr marL="514350" indent="-514350" algn="just">
              <a:lnSpc>
                <a:spcPct val="150000"/>
              </a:lnSpc>
              <a:buSzPct val="100000"/>
              <a:buFont typeface="+mj-lt"/>
              <a:buAutoNum type="arabicPeriod"/>
            </a:pPr>
            <a:r>
              <a:rPr lang="tr-TR" sz="3600" dirty="0">
                <a:latin typeface="Century Gothic" panose="020B0502020202020204" pitchFamily="34" charset="0"/>
              </a:rPr>
              <a:t>Başlık </a:t>
            </a:r>
          </a:p>
          <a:p>
            <a:pPr marL="514350" indent="-514350" algn="just">
              <a:lnSpc>
                <a:spcPct val="150000"/>
              </a:lnSpc>
              <a:buSzPct val="100000"/>
              <a:buFont typeface="+mj-lt"/>
              <a:buAutoNum type="arabicPeriod"/>
            </a:pPr>
            <a:r>
              <a:rPr lang="tr-TR" sz="3600" dirty="0">
                <a:latin typeface="Century Gothic" panose="020B0502020202020204" pitchFamily="34" charset="0"/>
              </a:rPr>
              <a:t>Temel Kılçıklar</a:t>
            </a:r>
          </a:p>
          <a:p>
            <a:pPr marL="514350" indent="-514350" algn="just">
              <a:lnSpc>
                <a:spcPct val="150000"/>
              </a:lnSpc>
              <a:buSzPct val="100000"/>
              <a:buFont typeface="+mj-lt"/>
              <a:buAutoNum type="arabicPeriod"/>
            </a:pPr>
            <a:r>
              <a:rPr lang="tr-TR" sz="3600" dirty="0">
                <a:latin typeface="Century Gothic" panose="020B0502020202020204" pitchFamily="34" charset="0"/>
              </a:rPr>
              <a:t>Beyin Fırtınası </a:t>
            </a:r>
          </a:p>
          <a:p>
            <a:pPr marL="514350" indent="-514350" algn="just">
              <a:lnSpc>
                <a:spcPct val="150000"/>
              </a:lnSpc>
              <a:buSzPct val="100000"/>
              <a:buFont typeface="+mj-lt"/>
              <a:buAutoNum type="arabicPeriod"/>
            </a:pPr>
            <a:r>
              <a:rPr lang="tr-TR" sz="3600" dirty="0">
                <a:latin typeface="Century Gothic" panose="020B0502020202020204" pitchFamily="34" charset="0"/>
              </a:rPr>
              <a:t>Dallar</a:t>
            </a:r>
          </a:p>
          <a:p>
            <a:pPr marL="514350" indent="-514350" algn="just">
              <a:lnSpc>
                <a:spcPct val="150000"/>
              </a:lnSpc>
              <a:buSzPct val="100000"/>
              <a:buFont typeface="+mj-lt"/>
              <a:buAutoNum type="arabicPeriod"/>
            </a:pPr>
            <a:r>
              <a:rPr lang="tr-TR" sz="3600" dirty="0">
                <a:latin typeface="Century Gothic" panose="020B0502020202020204" pitchFamily="34" charset="0"/>
              </a:rPr>
              <a:t>En Önemli Neden</a:t>
            </a:r>
          </a:p>
        </p:txBody>
      </p:sp>
      <p:sp>
        <p:nvSpPr>
          <p:cNvPr id="3" name="Arrow: Right 2">
            <a:extLst>
              <a:ext uri="{FF2B5EF4-FFF2-40B4-BE49-F238E27FC236}">
                <a16:creationId xmlns:a16="http://schemas.microsoft.com/office/drawing/2014/main" id="{FAA03765-B7D0-481F-86C1-C14E590155A2}"/>
              </a:ext>
            </a:extLst>
          </p:cNvPr>
          <p:cNvSpPr/>
          <p:nvPr/>
        </p:nvSpPr>
        <p:spPr>
          <a:xfrm rot="5400000">
            <a:off x="-2072536" y="3497604"/>
            <a:ext cx="5501591" cy="6858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46817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trips(down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strips(down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strips(down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strips(down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34642" y="-18288"/>
            <a:ext cx="11856640" cy="896592"/>
          </a:xfrm>
          <a:prstGeom prst="rect">
            <a:avLst/>
          </a:prstGeom>
          <a:noFill/>
        </p:spPr>
        <p:txBody>
          <a:bodyPr wrap="square" rtlCol="0">
            <a:spAutoFit/>
          </a:bodyPr>
          <a:lstStyle/>
          <a:p>
            <a:pPr>
              <a:lnSpc>
                <a:spcPct val="150000"/>
              </a:lnSpc>
            </a:pPr>
            <a:r>
              <a:rPr lang="tr-TR" sz="4000" b="1" dirty="0">
                <a:latin typeface="Century Gothic" panose="020B0502020202020204" pitchFamily="34" charset="0"/>
              </a:rPr>
              <a:t>BALIK KILÇIĞI TEKNİĞİ</a:t>
            </a:r>
          </a:p>
        </p:txBody>
      </p:sp>
      <p:pic>
        <p:nvPicPr>
          <p:cNvPr id="32" name="Resim 12">
            <a:extLst>
              <a:ext uri="{FF2B5EF4-FFF2-40B4-BE49-F238E27FC236}">
                <a16:creationId xmlns:a16="http://schemas.microsoft.com/office/drawing/2014/main" id="{FF6F123A-05FD-4D64-A335-AA2AEB666DCA}"/>
              </a:ext>
            </a:extLst>
          </p:cNvPr>
          <p:cNvPicPr/>
          <p:nvPr/>
        </p:nvPicPr>
        <p:blipFill>
          <a:blip r:embed="rId3">
            <a:biLevel thresh="25000"/>
          </a:blip>
          <a:stretch>
            <a:fillRect/>
          </a:stretch>
        </p:blipFill>
        <p:spPr>
          <a:xfrm>
            <a:off x="1138585" y="1368053"/>
            <a:ext cx="9914830" cy="4495118"/>
          </a:xfrm>
          <a:prstGeom prst="rect">
            <a:avLst/>
          </a:prstGeom>
        </p:spPr>
      </p:pic>
    </p:spTree>
    <p:extLst>
      <p:ext uri="{BB962C8B-B14F-4D97-AF65-F5344CB8AC3E}">
        <p14:creationId xmlns:p14="http://schemas.microsoft.com/office/powerpoint/2010/main" val="629058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34642" y="-18288"/>
            <a:ext cx="11856640" cy="896592"/>
          </a:xfrm>
          <a:prstGeom prst="rect">
            <a:avLst/>
          </a:prstGeom>
          <a:noFill/>
        </p:spPr>
        <p:txBody>
          <a:bodyPr wrap="square" rtlCol="0">
            <a:spAutoFit/>
          </a:bodyPr>
          <a:lstStyle/>
          <a:p>
            <a:pPr>
              <a:lnSpc>
                <a:spcPct val="150000"/>
              </a:lnSpc>
            </a:pPr>
            <a:r>
              <a:rPr lang="tr-TR" sz="4000" b="1" dirty="0">
                <a:latin typeface="Century Gothic" pitchFamily="34" charset="0"/>
              </a:rPr>
              <a:t>SWOT ANALİZİ</a:t>
            </a:r>
          </a:p>
        </p:txBody>
      </p:sp>
      <p:sp>
        <p:nvSpPr>
          <p:cNvPr id="5" name="Rectangle 6"/>
          <p:cNvSpPr>
            <a:spLocks noChangeArrowheads="1"/>
          </p:cNvSpPr>
          <p:nvPr/>
        </p:nvSpPr>
        <p:spPr bwMode="auto">
          <a:xfrm>
            <a:off x="335787" y="4993563"/>
            <a:ext cx="11475213" cy="737318"/>
          </a:xfrm>
          <a:prstGeom prst="rect">
            <a:avLst/>
          </a:prstGeom>
          <a:noFill/>
          <a:ln w="76200">
            <a:noFill/>
            <a:miter lim="800000"/>
            <a:headEnd/>
            <a:tailEnd/>
          </a:ln>
          <a:effectLst/>
        </p:spPr>
        <p:txBody>
          <a:bodyPr wrap="square">
            <a:spAutoFit/>
          </a:bodyPr>
          <a:lstStyle/>
          <a:p>
            <a:pPr algn="just">
              <a:lnSpc>
                <a:spcPct val="150000"/>
              </a:lnSpc>
              <a:buSzPct val="100000"/>
            </a:pPr>
            <a:endParaRPr lang="tr-TR" sz="3200" dirty="0">
              <a:latin typeface="Century Gothic" panose="020B0502020202020204" pitchFamily="34" charset="0"/>
            </a:endParaRPr>
          </a:p>
        </p:txBody>
      </p:sp>
      <p:pic>
        <p:nvPicPr>
          <p:cNvPr id="3" name="Picture 2">
            <a:extLst>
              <a:ext uri="{FF2B5EF4-FFF2-40B4-BE49-F238E27FC236}">
                <a16:creationId xmlns:a16="http://schemas.microsoft.com/office/drawing/2014/main" id="{46967EF9-D170-4A85-98FE-534080737CC3}"/>
              </a:ext>
            </a:extLst>
          </p:cNvPr>
          <p:cNvPicPr>
            <a:picLocks noChangeAspect="1"/>
          </p:cNvPicPr>
          <p:nvPr/>
        </p:nvPicPr>
        <p:blipFill rotWithShape="1">
          <a:blip r:embed="rId3">
            <a:extLst>
              <a:ext uri="{28A0092B-C50C-407E-A947-70E740481C1C}">
                <a14:useLocalDpi xmlns:a14="http://schemas.microsoft.com/office/drawing/2010/main" val="0"/>
              </a:ext>
            </a:extLst>
          </a:blip>
          <a:srcRect l="16634" t="15016" r="16634" b="15016"/>
          <a:stretch/>
        </p:blipFill>
        <p:spPr>
          <a:xfrm>
            <a:off x="1213496" y="1244327"/>
            <a:ext cx="9411350" cy="4844238"/>
          </a:xfrm>
          <a:prstGeom prst="rect">
            <a:avLst/>
          </a:prstGeom>
        </p:spPr>
      </p:pic>
    </p:spTree>
    <p:extLst>
      <p:ext uri="{BB962C8B-B14F-4D97-AF65-F5344CB8AC3E}">
        <p14:creationId xmlns:p14="http://schemas.microsoft.com/office/powerpoint/2010/main" val="4231314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335360" y="0"/>
            <a:ext cx="10897888" cy="950388"/>
          </a:xfrm>
          <a:prstGeom prst="rect">
            <a:avLst/>
          </a:prstGeom>
          <a:noFill/>
        </p:spPr>
        <p:txBody>
          <a:bodyPr wrap="square" rtlCol="0">
            <a:spAutoFit/>
          </a:bodyPr>
          <a:lstStyle/>
          <a:p>
            <a:pPr>
              <a:lnSpc>
                <a:spcPct val="150000"/>
              </a:lnSpc>
            </a:pPr>
            <a:r>
              <a:rPr lang="tr-TR" sz="4267" b="1" dirty="0">
                <a:latin typeface="Century Gothic" pitchFamily="34" charset="0"/>
              </a:rPr>
              <a:t>İÇERİK;</a:t>
            </a:r>
          </a:p>
        </p:txBody>
      </p:sp>
      <p:sp>
        <p:nvSpPr>
          <p:cNvPr id="3" name="Rectangle 1">
            <a:extLst>
              <a:ext uri="{FF2B5EF4-FFF2-40B4-BE49-F238E27FC236}">
                <a16:creationId xmlns:a16="http://schemas.microsoft.com/office/drawing/2014/main" id="{C76722D7-C39E-F85B-6660-CCA7443007B1}"/>
              </a:ext>
            </a:extLst>
          </p:cNvPr>
          <p:cNvSpPr/>
          <p:nvPr/>
        </p:nvSpPr>
        <p:spPr>
          <a:xfrm>
            <a:off x="5477676" y="958241"/>
            <a:ext cx="6890686" cy="4650440"/>
          </a:xfrm>
          <a:prstGeom prst="rect">
            <a:avLst/>
          </a:prstGeom>
        </p:spPr>
        <p:txBody>
          <a:bodyPr wrap="square">
            <a:spAutoFit/>
          </a:bodyPr>
          <a:lstStyle/>
          <a:p>
            <a:pPr marL="800100" lvl="1" indent="-342900">
              <a:lnSpc>
                <a:spcPct val="150000"/>
              </a:lnSpc>
              <a:spcAft>
                <a:spcPts val="0"/>
              </a:spcAft>
              <a:buFont typeface="Wingdings" pitchFamily="2" charset="2"/>
              <a:buChar char="ü"/>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Değerlendirme ve En Uygun Alternatifi Seçme</a:t>
            </a:r>
          </a:p>
          <a:p>
            <a:pPr marL="1200150" lvl="2" indent="-285750">
              <a:lnSpc>
                <a:spcPct val="150000"/>
              </a:lnSpc>
              <a:spcAft>
                <a:spcPts val="0"/>
              </a:spcAft>
              <a:buFont typeface="Arial" panose="020B0604020202020204" pitchFamily="34" charset="0"/>
              <a:buChar char="•"/>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Nominal</a:t>
            </a:r>
          </a:p>
          <a:p>
            <a:pPr marL="800100" lvl="1" indent="-342900">
              <a:lnSpc>
                <a:spcPct val="150000"/>
              </a:lnSpc>
              <a:spcAft>
                <a:spcPts val="0"/>
              </a:spcAft>
              <a:buFont typeface="Wingdings" pitchFamily="2" charset="2"/>
              <a:buChar char="ü"/>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Seçilen Alternatifi Uygulama</a:t>
            </a:r>
          </a:p>
          <a:p>
            <a:pPr marL="800100" lvl="1" indent="-342900">
              <a:lnSpc>
                <a:spcPct val="150000"/>
              </a:lnSpc>
              <a:spcAft>
                <a:spcPts val="0"/>
              </a:spcAft>
              <a:buFont typeface="Wingdings" pitchFamily="2" charset="2"/>
              <a:buChar char="ü"/>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Uygulama, İzleme ve Değerlendirme</a:t>
            </a:r>
          </a:p>
          <a:p>
            <a:pPr marL="457200" lvl="0" indent="-457200">
              <a:lnSpc>
                <a:spcPct val="150000"/>
              </a:lnSpc>
              <a:spcAft>
                <a:spcPts val="0"/>
              </a:spcAft>
              <a:buAutoNum type="arabicPeriod" startAt="4"/>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Diğer Teknikler</a:t>
            </a:r>
          </a:p>
          <a:p>
            <a:pPr marL="800100" lvl="1" indent="-342900">
              <a:lnSpc>
                <a:spcPct val="150000"/>
              </a:lnSpc>
              <a:spcAft>
                <a:spcPts val="0"/>
              </a:spcAft>
              <a:buFont typeface="Wingdings" pitchFamily="2" charset="2"/>
              <a:buChar char="ü"/>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Akış</a:t>
            </a:r>
          </a:p>
          <a:p>
            <a:pPr marL="800100" lvl="1" indent="-342900">
              <a:lnSpc>
                <a:spcPct val="150000"/>
              </a:lnSpc>
              <a:spcAft>
                <a:spcPts val="0"/>
              </a:spcAft>
              <a:buFont typeface="Wingdings" pitchFamily="2" charset="2"/>
              <a:buChar char="ü"/>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Altı Şapka</a:t>
            </a:r>
          </a:p>
          <a:p>
            <a:pPr marL="800100" lvl="1" indent="-342900">
              <a:lnSpc>
                <a:spcPct val="150000"/>
              </a:lnSpc>
              <a:spcAft>
                <a:spcPts val="0"/>
              </a:spcAft>
              <a:buFont typeface="Wingdings" pitchFamily="2" charset="2"/>
              <a:buChar char="ü"/>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PUKO</a:t>
            </a:r>
          </a:p>
          <a:p>
            <a:pPr marL="457200" indent="-457200">
              <a:lnSpc>
                <a:spcPct val="150000"/>
              </a:lnSpc>
              <a:buFontTx/>
              <a:buAutoNum type="arabicPeriod" startAt="4"/>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Problem Çözümündeki Engeller</a:t>
            </a:r>
          </a:p>
          <a:p>
            <a:pPr marL="800100" lvl="1" indent="-342900">
              <a:lnSpc>
                <a:spcPct val="150000"/>
              </a:lnSpc>
              <a:spcAft>
                <a:spcPts val="0"/>
              </a:spcAft>
              <a:buFont typeface="Wingdings" pitchFamily="2" charset="2"/>
              <a:buChar char="ü"/>
            </a:pPr>
            <a:endParaRPr lang="tr-TR"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Rectangle 1">
            <a:extLst>
              <a:ext uri="{FF2B5EF4-FFF2-40B4-BE49-F238E27FC236}">
                <a16:creationId xmlns:a16="http://schemas.microsoft.com/office/drawing/2014/main" id="{FB7AD4D2-8324-2BFF-40A0-324EC625EE30}"/>
              </a:ext>
            </a:extLst>
          </p:cNvPr>
          <p:cNvSpPr/>
          <p:nvPr/>
        </p:nvSpPr>
        <p:spPr>
          <a:xfrm>
            <a:off x="492507" y="950388"/>
            <a:ext cx="6096000" cy="5814669"/>
          </a:xfrm>
          <a:prstGeom prst="rect">
            <a:avLst/>
          </a:prstGeom>
        </p:spPr>
        <p:txBody>
          <a:bodyPr>
            <a:spAutoFit/>
          </a:bodyPr>
          <a:lstStyle/>
          <a:p>
            <a:pPr marL="342900" lvl="0" indent="-342900">
              <a:lnSpc>
                <a:spcPct val="150000"/>
              </a:lnSpc>
              <a:spcAft>
                <a:spcPts val="0"/>
              </a:spcAft>
              <a:buFont typeface="+mj-lt"/>
              <a:buAutoNum type="arabicPeriod"/>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Problem Nedir ?</a:t>
            </a:r>
          </a:p>
          <a:p>
            <a:pPr marL="342900" lvl="0" indent="-342900">
              <a:lnSpc>
                <a:spcPct val="150000"/>
              </a:lnSpc>
              <a:spcAft>
                <a:spcPts val="0"/>
              </a:spcAft>
              <a:buFont typeface="+mj-lt"/>
              <a:buAutoNum type="arabicPeriod"/>
            </a:pPr>
            <a:r>
              <a:rPr lang="tr-TR" sz="2000" dirty="0">
                <a:latin typeface="Century Gothic" panose="020B0502020202020204" pitchFamily="34" charset="0"/>
                <a:ea typeface="Calibri" panose="020F0502020204030204" pitchFamily="34" charset="0"/>
                <a:cs typeface="Times New Roman" panose="02020603050405020304" pitchFamily="18" charset="0"/>
              </a:rPr>
              <a:t>Neden Problem Çözme Teknikleri</a:t>
            </a:r>
            <a:endParaRPr lang="tr-TR" sz="20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mj-lt"/>
              <a:buAutoNum type="arabicPeriod"/>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Problem Çözme Süreci</a:t>
            </a:r>
          </a:p>
          <a:p>
            <a:pPr marL="800100" lvl="1" indent="-342900">
              <a:lnSpc>
                <a:spcPct val="150000"/>
              </a:lnSpc>
              <a:spcAft>
                <a:spcPts val="0"/>
              </a:spcAft>
              <a:buFont typeface="Wingdings" pitchFamily="2" charset="2"/>
              <a:buChar char="ü"/>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Problemi Belirleme - Tanımlama</a:t>
            </a:r>
          </a:p>
          <a:p>
            <a:pPr marL="1200150" lvl="2" indent="-285750">
              <a:lnSpc>
                <a:spcPct val="150000"/>
              </a:lnSpc>
              <a:spcAft>
                <a:spcPts val="0"/>
              </a:spcAft>
              <a:buFont typeface="Arial" panose="020B0604020202020204" pitchFamily="34" charset="0"/>
              <a:buChar char="•"/>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5 Neden</a:t>
            </a:r>
          </a:p>
          <a:p>
            <a:pPr marL="1200150" lvl="2" indent="-285750">
              <a:lnSpc>
                <a:spcPct val="150000"/>
              </a:lnSpc>
              <a:spcAft>
                <a:spcPts val="0"/>
              </a:spcAft>
              <a:buFont typeface="Arial" panose="020B0604020202020204" pitchFamily="34" charset="0"/>
              <a:buChar char="•"/>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5N1K</a:t>
            </a:r>
          </a:p>
          <a:p>
            <a:pPr marL="1200150" lvl="2" indent="-285750">
              <a:lnSpc>
                <a:spcPct val="150000"/>
              </a:lnSpc>
              <a:spcAft>
                <a:spcPts val="0"/>
              </a:spcAft>
              <a:buFont typeface="Arial" panose="020B0604020202020204" pitchFamily="34" charset="0"/>
              <a:buChar char="•"/>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Balık Kılçığı</a:t>
            </a:r>
          </a:p>
          <a:p>
            <a:pPr marL="1200150" lvl="2" indent="-285750">
              <a:lnSpc>
                <a:spcPct val="150000"/>
              </a:lnSpc>
              <a:spcAft>
                <a:spcPts val="0"/>
              </a:spcAft>
              <a:buFont typeface="Arial" panose="020B0604020202020204" pitchFamily="34" charset="0"/>
              <a:buChar char="•"/>
            </a:pPr>
            <a:r>
              <a:rPr lang="tr-TR" sz="2000" dirty="0" err="1">
                <a:effectLst/>
                <a:latin typeface="Century Gothic" panose="020B0502020202020204" pitchFamily="34" charset="0"/>
                <a:ea typeface="Calibri" panose="020F0502020204030204" pitchFamily="34" charset="0"/>
                <a:cs typeface="Times New Roman" panose="02020603050405020304" pitchFamily="18" charset="0"/>
              </a:rPr>
              <a:t>Swot</a:t>
            </a:r>
            <a:r>
              <a:rPr lang="tr-TR" sz="2000" dirty="0">
                <a:effectLst/>
                <a:latin typeface="Century Gothic" panose="020B0502020202020204" pitchFamily="34" charset="0"/>
                <a:ea typeface="Calibri" panose="020F0502020204030204" pitchFamily="34" charset="0"/>
                <a:cs typeface="Times New Roman" panose="02020603050405020304" pitchFamily="18" charset="0"/>
              </a:rPr>
              <a:t> Analizi</a:t>
            </a:r>
          </a:p>
          <a:p>
            <a:pPr marL="1200150" lvl="2" indent="-285750">
              <a:lnSpc>
                <a:spcPct val="150000"/>
              </a:lnSpc>
              <a:spcAft>
                <a:spcPts val="0"/>
              </a:spcAft>
              <a:buFont typeface="Arial" panose="020B0604020202020204" pitchFamily="34" charset="0"/>
              <a:buChar char="•"/>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Pareto</a:t>
            </a:r>
          </a:p>
          <a:p>
            <a:pPr marL="800100" lvl="1" indent="-342900">
              <a:lnSpc>
                <a:spcPct val="150000"/>
              </a:lnSpc>
              <a:spcAft>
                <a:spcPts val="0"/>
              </a:spcAft>
              <a:buFont typeface="Wingdings" pitchFamily="2" charset="2"/>
              <a:buChar char="ü"/>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Alternatif Çözüm Yolları Geliştirme</a:t>
            </a:r>
          </a:p>
          <a:p>
            <a:pPr marL="1200150" lvl="2" indent="-285750">
              <a:lnSpc>
                <a:spcPct val="150000"/>
              </a:lnSpc>
              <a:spcAft>
                <a:spcPts val="0"/>
              </a:spcAft>
              <a:buFont typeface="Arial" panose="020B0604020202020204" pitchFamily="34" charset="0"/>
              <a:buChar char="•"/>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Beyin Fırtınası</a:t>
            </a:r>
          </a:p>
          <a:p>
            <a:pPr marL="1200150" lvl="2" indent="-285750">
              <a:lnSpc>
                <a:spcPct val="150000"/>
              </a:lnSpc>
              <a:spcAft>
                <a:spcPts val="0"/>
              </a:spcAft>
              <a:buFont typeface="Arial" panose="020B0604020202020204" pitchFamily="34" charset="0"/>
              <a:buChar char="•"/>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Benchmarking</a:t>
            </a:r>
          </a:p>
          <a:p>
            <a:pPr marL="800100" lvl="1" indent="-342900">
              <a:lnSpc>
                <a:spcPct val="107000"/>
              </a:lnSpc>
              <a:spcAft>
                <a:spcPts val="0"/>
              </a:spcAft>
              <a:buFont typeface="Wingdings" pitchFamily="2" charset="2"/>
              <a:buChar char="ü"/>
            </a:pPr>
            <a:endParaRPr lang="tr-TR" sz="1200"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975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4DD684E-C447-40BE-8B36-3AD474E65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 y="0"/>
            <a:ext cx="12184602" cy="6858000"/>
          </a:xfrm>
          <a:prstGeom prst="rect">
            <a:avLst/>
          </a:prstGeom>
        </p:spPr>
      </p:pic>
    </p:spTree>
    <p:extLst>
      <p:ext uri="{BB962C8B-B14F-4D97-AF65-F5344CB8AC3E}">
        <p14:creationId xmlns:p14="http://schemas.microsoft.com/office/powerpoint/2010/main" val="126231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6636ECB-1D0C-677B-A980-3D6D130F5732}"/>
              </a:ext>
            </a:extLst>
          </p:cNvPr>
          <p:cNvSpPr>
            <a:spLocks noGrp="1"/>
          </p:cNvSpPr>
          <p:nvPr>
            <p:ph idx="1"/>
          </p:nvPr>
        </p:nvSpPr>
        <p:spPr>
          <a:xfrm>
            <a:off x="0" y="0"/>
            <a:ext cx="12192000" cy="6857999"/>
          </a:xfrm>
        </p:spPr>
        <p:txBody>
          <a:bodyPr anchor="ctr">
            <a:normAutofit/>
          </a:bodyPr>
          <a:lstStyle/>
          <a:p>
            <a:pPr marL="0" indent="0" algn="ctr">
              <a:buNone/>
            </a:pPr>
            <a:r>
              <a:rPr lang="tr-TR" sz="6000" b="1" dirty="0">
                <a:solidFill>
                  <a:schemeClr val="bg1"/>
                </a:solidFill>
                <a:latin typeface="Century Gothic" panose="020B0502020202020204" pitchFamily="34" charset="0"/>
              </a:rPr>
              <a:t>Vaka Çalışması</a:t>
            </a:r>
          </a:p>
        </p:txBody>
      </p:sp>
    </p:spTree>
    <p:extLst>
      <p:ext uri="{BB962C8B-B14F-4D97-AF65-F5344CB8AC3E}">
        <p14:creationId xmlns:p14="http://schemas.microsoft.com/office/powerpoint/2010/main" val="571863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53A77BE-C4B4-4A04-A309-9EF8B2916787}"/>
              </a:ext>
            </a:extLst>
          </p:cNvPr>
          <p:cNvGraphicFramePr>
            <a:graphicFrameLocks noGrp="1"/>
          </p:cNvGraphicFramePr>
          <p:nvPr>
            <p:ph idx="1"/>
          </p:nvPr>
        </p:nvGraphicFramePr>
        <p:xfrm>
          <a:off x="2147887" y="3664109"/>
          <a:ext cx="7896225" cy="674370"/>
        </p:xfrm>
        <a:graphic>
          <a:graphicData uri="http://schemas.openxmlformats.org/drawingml/2006/table">
            <a:tbl>
              <a:tblPr/>
              <a:tblGrid>
                <a:gridCol w="7896225">
                  <a:extLst>
                    <a:ext uri="{9D8B030D-6E8A-4147-A177-3AD203B41FA5}">
                      <a16:colId xmlns:a16="http://schemas.microsoft.com/office/drawing/2014/main" val="3616083626"/>
                    </a:ext>
                  </a:extLst>
                </a:gridCol>
              </a:tblGrid>
              <a:tr h="0">
                <a:tc>
                  <a:txBody>
                    <a:bodyPr/>
                    <a:lstStyle/>
                    <a:p>
                      <a:pPr fontAlgn="t"/>
                      <a:r>
                        <a:rPr lang="tr-TR" b="1" dirty="0">
                          <a:effectLst/>
                        </a:rPr>
                        <a:t>Güçlü</a:t>
                      </a:r>
                      <a:endParaRPr lang="tr-TR" b="0" dirty="0">
                        <a:effectLst/>
                      </a:endParaRPr>
                    </a:p>
                  </a:txBody>
                  <a:tcPr marL="228600" marR="228600" marT="200025" marB="200025">
                    <a:lnL>
                      <a:noFill/>
                    </a:lnL>
                    <a:lnR>
                      <a:noFill/>
                    </a:lnR>
                    <a:lnT>
                      <a:noFill/>
                    </a:lnT>
                    <a:lnB>
                      <a:noFill/>
                    </a:lnB>
                    <a:solidFill>
                      <a:srgbClr val="F6F7F8"/>
                    </a:solidFill>
                  </a:tcPr>
                </a:tc>
                <a:extLst>
                  <a:ext uri="{0D108BD9-81ED-4DB2-BD59-A6C34878D82A}">
                    <a16:rowId xmlns:a16="http://schemas.microsoft.com/office/drawing/2014/main" val="627999132"/>
                  </a:ext>
                </a:extLst>
              </a:tr>
            </a:tbl>
          </a:graphicData>
        </a:graphic>
      </p:graphicFrame>
      <p:sp>
        <p:nvSpPr>
          <p:cNvPr id="5" name="Rectangle 1">
            <a:extLst>
              <a:ext uri="{FF2B5EF4-FFF2-40B4-BE49-F238E27FC236}">
                <a16:creationId xmlns:a16="http://schemas.microsoft.com/office/drawing/2014/main" id="{0BF4B8F2-50EA-45F4-92BD-3F9423C5DE5C}"/>
              </a:ext>
            </a:extLst>
          </p:cNvPr>
          <p:cNvSpPr>
            <a:spLocks noChangeArrowheads="1"/>
          </p:cNvSpPr>
          <p:nvPr/>
        </p:nvSpPr>
        <p:spPr bwMode="auto">
          <a:xfrm>
            <a:off x="330630" y="1525113"/>
            <a:ext cx="11644394" cy="433830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lang="tr-TR" altLang="tr-TR" sz="3200" dirty="0">
                <a:solidFill>
                  <a:srgbClr val="000000"/>
                </a:solidFill>
                <a:latin typeface="Century Gothic" panose="020B0502020202020204" pitchFamily="34" charset="0"/>
              </a:rPr>
              <a:t>B</a:t>
            </a:r>
            <a:r>
              <a:rPr kumimoji="0" lang="tr-TR" altLang="tr-TR" sz="3200" b="0" i="0" u="none" strike="noStrike" cap="none" normalizeH="0" baseline="0" dirty="0">
                <a:ln>
                  <a:noFill/>
                </a:ln>
                <a:solidFill>
                  <a:srgbClr val="000000"/>
                </a:solidFill>
                <a:effectLst/>
                <a:latin typeface="Century Gothic" panose="020B0502020202020204" pitchFamily="34" charset="0"/>
              </a:rPr>
              <a:t>ir e-ticaret işi yürüttüğünüzü düşünelim. </a:t>
            </a:r>
          </a:p>
          <a:p>
            <a:pPr marL="0" marR="0" lvl="0" indent="0" algn="l" defTabSz="914400" rtl="0" eaLnBrk="0" fontAlgn="base" latinLnBrk="0" hangingPunct="0">
              <a:lnSpc>
                <a:spcPct val="150000"/>
              </a:lnSpc>
              <a:spcBef>
                <a:spcPct val="0"/>
              </a:spcBef>
              <a:spcAft>
                <a:spcPct val="0"/>
              </a:spcAft>
              <a:buClrTx/>
              <a:buSzTx/>
              <a:buFontTx/>
              <a:buNone/>
              <a:tabLst/>
            </a:pPr>
            <a:r>
              <a:rPr kumimoji="0" lang="tr-TR" altLang="tr-TR" sz="3200" b="0" i="0" u="none" strike="noStrike" cap="none" normalizeH="0" baseline="0" dirty="0">
                <a:ln>
                  <a:noFill/>
                </a:ln>
                <a:solidFill>
                  <a:srgbClr val="000000"/>
                </a:solidFill>
                <a:effectLst/>
                <a:latin typeface="Century Gothic" panose="020B0502020202020204" pitchFamily="34" charset="0"/>
              </a:rPr>
              <a:t>Rakiplerinizden biri az önce markanızı satın almayı teklif etti.</a:t>
            </a:r>
            <a:endParaRPr kumimoji="0" lang="tr-TR" altLang="tr-TR" sz="3200" b="0" i="0" u="none" strike="noStrike" cap="none" normalizeH="0" baseline="0" dirty="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tr-TR" altLang="tr-TR" sz="3200" b="0" i="0" u="none" strike="noStrike" cap="none" normalizeH="0" baseline="0" dirty="0">
                <a:ln>
                  <a:noFill/>
                </a:ln>
                <a:solidFill>
                  <a:srgbClr val="000000"/>
                </a:solidFill>
                <a:effectLst/>
                <a:latin typeface="Century Gothic" panose="020B0502020202020204" pitchFamily="34" charset="0"/>
              </a:rPr>
              <a:t>İşletmenizi satmanız mı yoksa elinizde tutmanız mı gerektiğinden emin değilsiniz. </a:t>
            </a:r>
          </a:p>
          <a:p>
            <a:pPr marL="0" marR="0" lvl="0" indent="0" algn="l" defTabSz="914400" rtl="0" eaLnBrk="0" fontAlgn="base" latinLnBrk="0" hangingPunct="0">
              <a:lnSpc>
                <a:spcPct val="150000"/>
              </a:lnSpc>
              <a:spcBef>
                <a:spcPct val="0"/>
              </a:spcBef>
              <a:spcAft>
                <a:spcPct val="0"/>
              </a:spcAft>
              <a:buClrTx/>
              <a:buSzTx/>
              <a:buFontTx/>
              <a:buNone/>
              <a:tabLst/>
            </a:pPr>
            <a:r>
              <a:rPr kumimoji="0" lang="tr-TR" altLang="tr-TR" sz="3200" b="0" i="0" u="none" strike="noStrike" cap="none" normalizeH="0" baseline="0" dirty="0">
                <a:ln>
                  <a:noFill/>
                </a:ln>
                <a:solidFill>
                  <a:srgbClr val="000000"/>
                </a:solidFill>
                <a:effectLst/>
                <a:latin typeface="Century Gothic" panose="020B0502020202020204" pitchFamily="34" charset="0"/>
              </a:rPr>
              <a:t>Bu nedenle, daha net bir resim elde etmek için bir SWOT analizi yaparsınız.</a:t>
            </a:r>
            <a:endParaRPr kumimoji="0" lang="tr-TR" altLang="tr-TR" sz="3200" b="0" i="0" u="none" strike="noStrike" cap="none" normalizeH="0" baseline="0" dirty="0">
              <a:ln>
                <a:noFill/>
              </a:ln>
              <a:solidFill>
                <a:schemeClr val="tx1"/>
              </a:solidFill>
              <a:effectLst/>
              <a:latin typeface="Century Gothic" panose="020B0502020202020204" pitchFamily="34" charset="0"/>
            </a:endParaRPr>
          </a:p>
        </p:txBody>
      </p:sp>
      <p:sp>
        <p:nvSpPr>
          <p:cNvPr id="2" name="Metin kutusu 1">
            <a:extLst>
              <a:ext uri="{FF2B5EF4-FFF2-40B4-BE49-F238E27FC236}">
                <a16:creationId xmlns:a16="http://schemas.microsoft.com/office/drawing/2014/main" id="{1DF121AF-FDE4-4499-C908-CCBDD9D4F203}"/>
              </a:ext>
            </a:extLst>
          </p:cNvPr>
          <p:cNvSpPr txBox="1"/>
          <p:nvPr/>
        </p:nvSpPr>
        <p:spPr>
          <a:xfrm>
            <a:off x="139484" y="286697"/>
            <a:ext cx="7578672"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4000" b="1" i="0" u="none" strike="noStrike" cap="none" normalizeH="0" baseline="0" dirty="0">
                <a:ln>
                  <a:noFill/>
                </a:ln>
                <a:solidFill>
                  <a:srgbClr val="000000"/>
                </a:solidFill>
                <a:effectLst/>
                <a:latin typeface="Century Gothic" panose="020B0502020202020204" pitchFamily="34" charset="0"/>
              </a:rPr>
              <a:t>E-ticaret SWOT Analizi Örneği</a:t>
            </a:r>
          </a:p>
        </p:txBody>
      </p:sp>
    </p:spTree>
    <p:extLst>
      <p:ext uri="{BB962C8B-B14F-4D97-AF65-F5344CB8AC3E}">
        <p14:creationId xmlns:p14="http://schemas.microsoft.com/office/powerpoint/2010/main" val="900259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53A77BE-C4B4-4A04-A309-9EF8B2916787}"/>
              </a:ext>
            </a:extLst>
          </p:cNvPr>
          <p:cNvGraphicFramePr>
            <a:graphicFrameLocks noGrp="1"/>
          </p:cNvGraphicFramePr>
          <p:nvPr>
            <p:ph idx="1"/>
          </p:nvPr>
        </p:nvGraphicFramePr>
        <p:xfrm>
          <a:off x="2147887" y="3664109"/>
          <a:ext cx="7896225" cy="674370"/>
        </p:xfrm>
        <a:graphic>
          <a:graphicData uri="http://schemas.openxmlformats.org/drawingml/2006/table">
            <a:tbl>
              <a:tblPr/>
              <a:tblGrid>
                <a:gridCol w="7896225">
                  <a:extLst>
                    <a:ext uri="{9D8B030D-6E8A-4147-A177-3AD203B41FA5}">
                      <a16:colId xmlns:a16="http://schemas.microsoft.com/office/drawing/2014/main" val="3616083626"/>
                    </a:ext>
                  </a:extLst>
                </a:gridCol>
              </a:tblGrid>
              <a:tr h="0">
                <a:tc>
                  <a:txBody>
                    <a:bodyPr/>
                    <a:lstStyle/>
                    <a:p>
                      <a:pPr fontAlgn="t"/>
                      <a:r>
                        <a:rPr lang="tr-TR" b="1" dirty="0">
                          <a:effectLst/>
                        </a:rPr>
                        <a:t>Güçlü</a:t>
                      </a:r>
                      <a:endParaRPr lang="tr-TR" b="0" dirty="0">
                        <a:effectLst/>
                      </a:endParaRPr>
                    </a:p>
                  </a:txBody>
                  <a:tcPr marL="228600" marR="228600" marT="200025" marB="200025">
                    <a:lnL>
                      <a:noFill/>
                    </a:lnL>
                    <a:lnR>
                      <a:noFill/>
                    </a:lnR>
                    <a:lnT>
                      <a:noFill/>
                    </a:lnT>
                    <a:lnB>
                      <a:noFill/>
                    </a:lnB>
                    <a:solidFill>
                      <a:srgbClr val="F6F7F8"/>
                    </a:solidFill>
                  </a:tcPr>
                </a:tc>
                <a:extLst>
                  <a:ext uri="{0D108BD9-81ED-4DB2-BD59-A6C34878D82A}">
                    <a16:rowId xmlns:a16="http://schemas.microsoft.com/office/drawing/2014/main" val="627999132"/>
                  </a:ext>
                </a:extLst>
              </a:tr>
            </a:tbl>
          </a:graphicData>
        </a:graphic>
      </p:graphicFrame>
      <p:sp>
        <p:nvSpPr>
          <p:cNvPr id="5" name="Rectangle 1">
            <a:extLst>
              <a:ext uri="{FF2B5EF4-FFF2-40B4-BE49-F238E27FC236}">
                <a16:creationId xmlns:a16="http://schemas.microsoft.com/office/drawing/2014/main" id="{0BF4B8F2-50EA-45F4-92BD-3F9423C5DE5C}"/>
              </a:ext>
            </a:extLst>
          </p:cNvPr>
          <p:cNvSpPr>
            <a:spLocks noChangeArrowheads="1"/>
          </p:cNvSpPr>
          <p:nvPr/>
        </p:nvSpPr>
        <p:spPr bwMode="auto">
          <a:xfrm>
            <a:off x="317714" y="505122"/>
            <a:ext cx="11556569" cy="58477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tr-TR" altLang="tr-TR" sz="3600" b="1" i="0" u="none" strike="noStrike" cap="none" normalizeH="0" baseline="0" dirty="0">
                <a:ln>
                  <a:noFill/>
                </a:ln>
                <a:solidFill>
                  <a:srgbClr val="000000"/>
                </a:solidFill>
                <a:effectLst/>
                <a:latin typeface="Century Gothic" panose="020B0502020202020204" pitchFamily="34" charset="0"/>
              </a:rPr>
              <a:t>Zayıf Yönler;</a:t>
            </a:r>
            <a:endParaRPr kumimoji="0" lang="tr-TR" altLang="tr-TR" sz="3600" b="1" i="0" u="none" strike="noStrike" cap="none" normalizeH="0" baseline="0" dirty="0">
              <a:ln>
                <a:noFill/>
              </a:ln>
              <a:solidFill>
                <a:schemeClr val="tx1"/>
              </a:solidFill>
              <a:effectLst/>
              <a:latin typeface="Century Gothic" panose="020B0502020202020204" pitchFamily="34" charset="0"/>
            </a:endParaRPr>
          </a:p>
          <a:p>
            <a:pPr marL="457200" marR="0" lvl="0" indent="-457200" algn="l" defTabSz="914400" rtl="0" eaLnBrk="0" fontAlgn="base" latinLnBrk="0" hangingPunct="0">
              <a:lnSpc>
                <a:spcPct val="150000"/>
              </a:lnSpc>
              <a:spcBef>
                <a:spcPct val="0"/>
              </a:spcBef>
              <a:spcAft>
                <a:spcPct val="0"/>
              </a:spcAft>
              <a:buClrTx/>
              <a:buSzTx/>
              <a:buFont typeface="Wingdings" pitchFamily="2" charset="2"/>
              <a:buChar char="ü"/>
              <a:tabLst/>
            </a:pPr>
            <a:r>
              <a:rPr kumimoji="0" lang="tr-TR" altLang="tr-TR" sz="2800" b="0" i="0" u="none" strike="noStrike" cap="none" normalizeH="0" baseline="0" dirty="0">
                <a:ln>
                  <a:noFill/>
                </a:ln>
                <a:solidFill>
                  <a:srgbClr val="000000"/>
                </a:solidFill>
                <a:effectLst/>
                <a:latin typeface="Century Gothic" panose="020B0502020202020204" pitchFamily="34" charset="0"/>
              </a:rPr>
              <a:t>Bazı olumsuz çevrimiçi incelemelere yol açan zayıf müşteri destek işlemleriniz var.</a:t>
            </a:r>
          </a:p>
          <a:p>
            <a:pPr marL="457200" marR="0" lvl="0" indent="-457200" algn="l" defTabSz="914400" rtl="0" eaLnBrk="0" fontAlgn="base" latinLnBrk="0" hangingPunct="0">
              <a:lnSpc>
                <a:spcPct val="150000"/>
              </a:lnSpc>
              <a:spcBef>
                <a:spcPct val="0"/>
              </a:spcBef>
              <a:spcAft>
                <a:spcPct val="0"/>
              </a:spcAft>
              <a:buClrTx/>
              <a:buSzTx/>
              <a:buFont typeface="Wingdings" pitchFamily="2" charset="2"/>
              <a:buChar char="ü"/>
              <a:tabLst/>
            </a:pPr>
            <a:r>
              <a:rPr kumimoji="0" lang="tr-TR" altLang="tr-TR" sz="2800" b="0" i="0" u="none" strike="noStrike" cap="none" normalizeH="0" baseline="0" dirty="0">
                <a:ln>
                  <a:noFill/>
                </a:ln>
                <a:solidFill>
                  <a:srgbClr val="000000"/>
                </a:solidFill>
                <a:effectLst/>
                <a:latin typeface="Century Gothic" panose="020B0502020202020204" pitchFamily="34" charset="0"/>
              </a:rPr>
              <a:t>Ürünlerinizden çok azı çok yüksek kar marjı sağlıyor, bu nedenle sürekli olarak yüksek hacimlerde satış yapmanız gerekiyor.</a:t>
            </a:r>
          </a:p>
          <a:p>
            <a:pPr marL="457200" marR="0" lvl="0" indent="-457200" algn="l" defTabSz="914400" rtl="0" eaLnBrk="0" fontAlgn="base" latinLnBrk="0" hangingPunct="0">
              <a:lnSpc>
                <a:spcPct val="150000"/>
              </a:lnSpc>
              <a:spcBef>
                <a:spcPct val="0"/>
              </a:spcBef>
              <a:spcAft>
                <a:spcPct val="0"/>
              </a:spcAft>
              <a:buClrTx/>
              <a:buSzTx/>
              <a:buFont typeface="Wingdings" pitchFamily="2" charset="2"/>
              <a:buChar char="ü"/>
              <a:tabLst/>
            </a:pPr>
            <a:r>
              <a:rPr kumimoji="0" lang="tr-TR" altLang="tr-TR" sz="2800" b="0" i="0" u="none" strike="noStrike" cap="none" normalizeH="0" baseline="0" dirty="0">
                <a:ln>
                  <a:noFill/>
                </a:ln>
                <a:solidFill>
                  <a:srgbClr val="000000"/>
                </a:solidFill>
                <a:effectLst/>
                <a:latin typeface="Century Gothic" panose="020B0502020202020204" pitchFamily="34" charset="0"/>
              </a:rPr>
              <a:t>Nadiren sürekli müşterileriniz olur, bu da yeni müşteriler edinmek için pazarlama ve reklama daha fazla harcamanız gerektiği anlamına gelir.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600" b="0" i="0" u="none" strike="noStrike" cap="none" normalizeH="0" baseline="0" dirty="0">
              <a:ln>
                <a:noFill/>
              </a:ln>
              <a:solidFill>
                <a:srgbClr val="000000"/>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29726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0BF4B8F2-50EA-45F4-92BD-3F9423C5DE5C}"/>
              </a:ext>
            </a:extLst>
          </p:cNvPr>
          <p:cNvSpPr>
            <a:spLocks noChangeArrowheads="1"/>
          </p:cNvSpPr>
          <p:nvPr/>
        </p:nvSpPr>
        <p:spPr bwMode="auto">
          <a:xfrm>
            <a:off x="315132" y="533094"/>
            <a:ext cx="11313763" cy="51693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tr-TR" altLang="tr-TR" sz="3600" b="1" i="0" u="none" strike="noStrike" cap="none" normalizeH="0" baseline="0" dirty="0">
                <a:ln>
                  <a:noFill/>
                </a:ln>
                <a:solidFill>
                  <a:srgbClr val="000000"/>
                </a:solidFill>
                <a:effectLst/>
                <a:latin typeface="Century Gothic" panose="020B0502020202020204" pitchFamily="34" charset="0"/>
              </a:rPr>
              <a:t>Güçlü Yönler;</a:t>
            </a:r>
            <a:endParaRPr kumimoji="0" lang="tr-TR" altLang="tr-TR" sz="3600" b="1" i="0" u="none" strike="noStrike" cap="none" normalizeH="0" baseline="0" dirty="0">
              <a:ln>
                <a:noFill/>
              </a:ln>
              <a:solidFill>
                <a:schemeClr val="tx1"/>
              </a:solidFill>
              <a:effectLst/>
              <a:latin typeface="Century Gothic" panose="020B0502020202020204" pitchFamily="34" charset="0"/>
            </a:endParaRPr>
          </a:p>
          <a:p>
            <a:pPr marL="457200" marR="0" lvl="0" indent="-457200" algn="l" defTabSz="914400" rtl="0" eaLnBrk="0" fontAlgn="base" latinLnBrk="0" hangingPunct="0">
              <a:lnSpc>
                <a:spcPct val="150000"/>
              </a:lnSpc>
              <a:spcBef>
                <a:spcPct val="0"/>
              </a:spcBef>
              <a:spcAft>
                <a:spcPct val="0"/>
              </a:spcAft>
              <a:buClrTx/>
              <a:buSzTx/>
              <a:buFont typeface="Wingdings" pitchFamily="2" charset="2"/>
              <a:buChar char="ü"/>
              <a:tabLst/>
            </a:pPr>
            <a:r>
              <a:rPr kumimoji="0" lang="tr-TR" altLang="tr-TR" sz="3200" b="0" i="0" u="none" strike="noStrike" cap="none" normalizeH="0" baseline="0" dirty="0">
                <a:ln>
                  <a:noFill/>
                </a:ln>
                <a:solidFill>
                  <a:srgbClr val="000000"/>
                </a:solidFill>
                <a:effectLst/>
                <a:latin typeface="Century Gothic" panose="020B0502020202020204" pitchFamily="34" charset="0"/>
              </a:rPr>
              <a:t>İşletmeniz sürekli olarak kârlıdır.</a:t>
            </a:r>
          </a:p>
          <a:p>
            <a:pPr marL="457200" marR="0" lvl="0" indent="-457200" algn="l" defTabSz="914400" rtl="0" eaLnBrk="0" fontAlgn="base" latinLnBrk="0" hangingPunct="0">
              <a:lnSpc>
                <a:spcPct val="150000"/>
              </a:lnSpc>
              <a:spcBef>
                <a:spcPct val="0"/>
              </a:spcBef>
              <a:spcAft>
                <a:spcPct val="0"/>
              </a:spcAft>
              <a:buClrTx/>
              <a:buSzTx/>
              <a:buFont typeface="Wingdings" pitchFamily="2" charset="2"/>
              <a:buChar char="ü"/>
              <a:tabLst/>
            </a:pPr>
            <a:r>
              <a:rPr kumimoji="0" lang="tr-TR" altLang="tr-TR" sz="3200" b="0" i="0" u="none" strike="noStrike" cap="none" normalizeH="0" baseline="0" dirty="0">
                <a:ln>
                  <a:noFill/>
                </a:ln>
                <a:solidFill>
                  <a:srgbClr val="000000"/>
                </a:solidFill>
                <a:effectLst/>
                <a:latin typeface="Century Gothic" panose="020B0502020202020204" pitchFamily="34" charset="0"/>
              </a:rPr>
              <a:t>Web siteniz, ürünlerinizle ilgili son derece değerli bazı anahtar kelimeler için Google arama sonuçlarında iyi bir sıralamaya sahiptir.</a:t>
            </a:r>
          </a:p>
          <a:p>
            <a:pPr marL="457200" marR="0" lvl="0" indent="-457200" algn="l" defTabSz="914400" rtl="0" eaLnBrk="0" fontAlgn="base" latinLnBrk="0" hangingPunct="0">
              <a:lnSpc>
                <a:spcPct val="150000"/>
              </a:lnSpc>
              <a:spcBef>
                <a:spcPct val="0"/>
              </a:spcBef>
              <a:spcAft>
                <a:spcPct val="0"/>
              </a:spcAft>
              <a:buClrTx/>
              <a:buSzTx/>
              <a:buFont typeface="Wingdings" pitchFamily="2" charset="2"/>
              <a:buChar char="ü"/>
              <a:tabLst/>
            </a:pPr>
            <a:r>
              <a:rPr kumimoji="0" lang="tr-TR" altLang="tr-TR" sz="3200" b="0" i="0" u="none" strike="noStrike" cap="none" normalizeH="0" baseline="0" dirty="0">
                <a:ln>
                  <a:noFill/>
                </a:ln>
                <a:solidFill>
                  <a:srgbClr val="000000"/>
                </a:solidFill>
                <a:effectLst/>
                <a:latin typeface="Century Gothic" panose="020B0502020202020204" pitchFamily="34" charset="0"/>
              </a:rPr>
              <a:t>İşçilik giderlerini azaltmak için birçok iç sürecinizi otomatikleştirdiniz.</a:t>
            </a:r>
          </a:p>
        </p:txBody>
      </p:sp>
    </p:spTree>
    <p:extLst>
      <p:ext uri="{BB962C8B-B14F-4D97-AF65-F5344CB8AC3E}">
        <p14:creationId xmlns:p14="http://schemas.microsoft.com/office/powerpoint/2010/main" val="369583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53A77BE-C4B4-4A04-A309-9EF8B2916787}"/>
              </a:ext>
            </a:extLst>
          </p:cNvPr>
          <p:cNvGraphicFramePr>
            <a:graphicFrameLocks noGrp="1"/>
          </p:cNvGraphicFramePr>
          <p:nvPr>
            <p:ph idx="1"/>
          </p:nvPr>
        </p:nvGraphicFramePr>
        <p:xfrm>
          <a:off x="2147887" y="3664109"/>
          <a:ext cx="7896225" cy="674370"/>
        </p:xfrm>
        <a:graphic>
          <a:graphicData uri="http://schemas.openxmlformats.org/drawingml/2006/table">
            <a:tbl>
              <a:tblPr/>
              <a:tblGrid>
                <a:gridCol w="7896225">
                  <a:extLst>
                    <a:ext uri="{9D8B030D-6E8A-4147-A177-3AD203B41FA5}">
                      <a16:colId xmlns:a16="http://schemas.microsoft.com/office/drawing/2014/main" val="3616083626"/>
                    </a:ext>
                  </a:extLst>
                </a:gridCol>
              </a:tblGrid>
              <a:tr h="0">
                <a:tc>
                  <a:txBody>
                    <a:bodyPr/>
                    <a:lstStyle/>
                    <a:p>
                      <a:pPr fontAlgn="t"/>
                      <a:r>
                        <a:rPr lang="tr-TR" b="1" dirty="0">
                          <a:effectLst/>
                        </a:rPr>
                        <a:t>Güçlü</a:t>
                      </a:r>
                      <a:endParaRPr lang="tr-TR" b="0" dirty="0">
                        <a:effectLst/>
                      </a:endParaRPr>
                    </a:p>
                  </a:txBody>
                  <a:tcPr marL="228600" marR="228600" marT="200025" marB="200025">
                    <a:lnL>
                      <a:noFill/>
                    </a:lnL>
                    <a:lnR>
                      <a:noFill/>
                    </a:lnR>
                    <a:lnT>
                      <a:noFill/>
                    </a:lnT>
                    <a:lnB>
                      <a:noFill/>
                    </a:lnB>
                    <a:solidFill>
                      <a:srgbClr val="F6F7F8"/>
                    </a:solidFill>
                  </a:tcPr>
                </a:tc>
                <a:extLst>
                  <a:ext uri="{0D108BD9-81ED-4DB2-BD59-A6C34878D82A}">
                    <a16:rowId xmlns:a16="http://schemas.microsoft.com/office/drawing/2014/main" val="627999132"/>
                  </a:ext>
                </a:extLst>
              </a:tr>
            </a:tbl>
          </a:graphicData>
        </a:graphic>
      </p:graphicFrame>
      <p:sp>
        <p:nvSpPr>
          <p:cNvPr id="5" name="Rectangle 1">
            <a:extLst>
              <a:ext uri="{FF2B5EF4-FFF2-40B4-BE49-F238E27FC236}">
                <a16:creationId xmlns:a16="http://schemas.microsoft.com/office/drawing/2014/main" id="{0BF4B8F2-50EA-45F4-92BD-3F9423C5DE5C}"/>
              </a:ext>
            </a:extLst>
          </p:cNvPr>
          <p:cNvSpPr>
            <a:spLocks noChangeArrowheads="1"/>
          </p:cNvSpPr>
          <p:nvPr/>
        </p:nvSpPr>
        <p:spPr bwMode="auto">
          <a:xfrm>
            <a:off x="329768" y="443784"/>
            <a:ext cx="11747717" cy="51693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lang="tr-TR" altLang="tr-TR" sz="3600" b="1" dirty="0">
                <a:solidFill>
                  <a:srgbClr val="000000"/>
                </a:solidFill>
                <a:latin typeface="Century Gothic" panose="020B0502020202020204" pitchFamily="34" charset="0"/>
              </a:rPr>
              <a:t>F</a:t>
            </a:r>
            <a:r>
              <a:rPr kumimoji="0" lang="tr-TR" altLang="tr-TR" sz="3600" b="1" i="0" u="none" strike="noStrike" cap="none" normalizeH="0" baseline="0" dirty="0">
                <a:ln>
                  <a:noFill/>
                </a:ln>
                <a:solidFill>
                  <a:srgbClr val="000000"/>
                </a:solidFill>
                <a:effectLst/>
                <a:latin typeface="Century Gothic" panose="020B0502020202020204" pitchFamily="34" charset="0"/>
              </a:rPr>
              <a:t>ırsatlar;</a:t>
            </a:r>
          </a:p>
          <a:p>
            <a:pPr marL="457200" marR="0" lvl="0" indent="-457200" algn="l" defTabSz="914400" rtl="0" eaLnBrk="0" fontAlgn="base" latinLnBrk="0" hangingPunct="0">
              <a:lnSpc>
                <a:spcPct val="150000"/>
              </a:lnSpc>
              <a:spcBef>
                <a:spcPct val="0"/>
              </a:spcBef>
              <a:spcAft>
                <a:spcPct val="0"/>
              </a:spcAft>
              <a:buClrTx/>
              <a:buSzTx/>
              <a:buFont typeface="Wingdings" pitchFamily="2" charset="2"/>
              <a:buChar char="ü"/>
              <a:tabLst/>
            </a:pPr>
            <a:r>
              <a:rPr kumimoji="0" lang="tr-TR" altLang="tr-TR" sz="3200" b="0" i="0" u="none" strike="noStrike" cap="none" normalizeH="0" baseline="0" dirty="0">
                <a:ln>
                  <a:noFill/>
                </a:ln>
                <a:solidFill>
                  <a:srgbClr val="000000"/>
                </a:solidFill>
                <a:effectLst/>
                <a:latin typeface="Century Gothic" panose="020B0502020202020204" pitchFamily="34" charset="0"/>
              </a:rPr>
              <a:t>En önemli rakiplerinizden biri yakın zamanda işini feshetmeye karar verdi. Bu da piyasada boşluk bırakıyor.</a:t>
            </a:r>
          </a:p>
          <a:p>
            <a:pPr marL="457200" marR="0" lvl="0" indent="-457200" algn="l" defTabSz="914400" rtl="0" eaLnBrk="0" fontAlgn="base" latinLnBrk="0" hangingPunct="0">
              <a:lnSpc>
                <a:spcPct val="150000"/>
              </a:lnSpc>
              <a:spcBef>
                <a:spcPct val="0"/>
              </a:spcBef>
              <a:spcAft>
                <a:spcPct val="0"/>
              </a:spcAft>
              <a:buClrTx/>
              <a:buSzTx/>
              <a:buFont typeface="Wingdings" pitchFamily="2" charset="2"/>
              <a:buChar char="ü"/>
              <a:tabLst/>
            </a:pPr>
            <a:r>
              <a:rPr kumimoji="0" lang="tr-TR" altLang="tr-TR" sz="3200" b="0" i="0" u="none" strike="noStrike" cap="none" normalizeH="0" baseline="0" dirty="0">
                <a:ln>
                  <a:noFill/>
                </a:ln>
                <a:solidFill>
                  <a:srgbClr val="000000"/>
                </a:solidFill>
                <a:effectLst/>
                <a:latin typeface="Century Gothic" panose="020B0502020202020204" pitchFamily="34" charset="0"/>
              </a:rPr>
              <a:t>Ürünlerinizden biri yakın zamanda popüler bir TV programında yer aldı. Bu talebi artırabilir.</a:t>
            </a:r>
          </a:p>
          <a:p>
            <a:pPr marL="457200" marR="0" lvl="0" indent="-457200" algn="l" defTabSz="914400" rtl="0" eaLnBrk="0" fontAlgn="base" latinLnBrk="0" hangingPunct="0">
              <a:lnSpc>
                <a:spcPct val="150000"/>
              </a:lnSpc>
              <a:spcBef>
                <a:spcPct val="0"/>
              </a:spcBef>
              <a:spcAft>
                <a:spcPct val="0"/>
              </a:spcAft>
              <a:buClrTx/>
              <a:buSzTx/>
              <a:buFont typeface="Wingdings" pitchFamily="2" charset="2"/>
              <a:buChar char="ü"/>
              <a:tabLst/>
            </a:pPr>
            <a:r>
              <a:rPr kumimoji="0" lang="tr-TR" altLang="tr-TR" sz="3200" b="0" i="0" u="none" strike="noStrike" cap="none" normalizeH="0" baseline="0" dirty="0">
                <a:ln>
                  <a:noFill/>
                </a:ln>
                <a:solidFill>
                  <a:srgbClr val="000000"/>
                </a:solidFill>
                <a:effectLst/>
                <a:latin typeface="Century Gothic" panose="020B0502020202020204" pitchFamily="34" charset="0"/>
              </a:rPr>
              <a:t>Influencer ortaklıkları ve bağlı kuruluş pazarlama fırsatları hakkında sorular almaya başladınız.</a:t>
            </a:r>
          </a:p>
        </p:txBody>
      </p:sp>
    </p:spTree>
    <p:extLst>
      <p:ext uri="{BB962C8B-B14F-4D97-AF65-F5344CB8AC3E}">
        <p14:creationId xmlns:p14="http://schemas.microsoft.com/office/powerpoint/2010/main" val="206761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53A77BE-C4B4-4A04-A309-9EF8B2916787}"/>
              </a:ext>
            </a:extLst>
          </p:cNvPr>
          <p:cNvGraphicFramePr>
            <a:graphicFrameLocks noGrp="1"/>
          </p:cNvGraphicFramePr>
          <p:nvPr>
            <p:ph idx="1"/>
          </p:nvPr>
        </p:nvGraphicFramePr>
        <p:xfrm>
          <a:off x="2147887" y="3664109"/>
          <a:ext cx="7896225" cy="674370"/>
        </p:xfrm>
        <a:graphic>
          <a:graphicData uri="http://schemas.openxmlformats.org/drawingml/2006/table">
            <a:tbl>
              <a:tblPr/>
              <a:tblGrid>
                <a:gridCol w="7896225">
                  <a:extLst>
                    <a:ext uri="{9D8B030D-6E8A-4147-A177-3AD203B41FA5}">
                      <a16:colId xmlns:a16="http://schemas.microsoft.com/office/drawing/2014/main" val="3616083626"/>
                    </a:ext>
                  </a:extLst>
                </a:gridCol>
              </a:tblGrid>
              <a:tr h="0">
                <a:tc>
                  <a:txBody>
                    <a:bodyPr/>
                    <a:lstStyle/>
                    <a:p>
                      <a:pPr fontAlgn="t"/>
                      <a:r>
                        <a:rPr lang="tr-TR" b="1" dirty="0">
                          <a:effectLst/>
                        </a:rPr>
                        <a:t>Güçlü</a:t>
                      </a:r>
                      <a:endParaRPr lang="tr-TR" b="0" dirty="0">
                        <a:effectLst/>
                      </a:endParaRPr>
                    </a:p>
                  </a:txBody>
                  <a:tcPr marL="228600" marR="228600" marT="200025" marB="200025">
                    <a:lnL>
                      <a:noFill/>
                    </a:lnL>
                    <a:lnR>
                      <a:noFill/>
                    </a:lnR>
                    <a:lnT>
                      <a:noFill/>
                    </a:lnT>
                    <a:lnB>
                      <a:noFill/>
                    </a:lnB>
                    <a:solidFill>
                      <a:srgbClr val="F6F7F8"/>
                    </a:solidFill>
                  </a:tcPr>
                </a:tc>
                <a:extLst>
                  <a:ext uri="{0D108BD9-81ED-4DB2-BD59-A6C34878D82A}">
                    <a16:rowId xmlns:a16="http://schemas.microsoft.com/office/drawing/2014/main" val="627999132"/>
                  </a:ext>
                </a:extLst>
              </a:tr>
            </a:tbl>
          </a:graphicData>
        </a:graphic>
      </p:graphicFrame>
      <p:sp>
        <p:nvSpPr>
          <p:cNvPr id="5" name="Rectangle 1">
            <a:extLst>
              <a:ext uri="{FF2B5EF4-FFF2-40B4-BE49-F238E27FC236}">
                <a16:creationId xmlns:a16="http://schemas.microsoft.com/office/drawing/2014/main" id="{0BF4B8F2-50EA-45F4-92BD-3F9423C5DE5C}"/>
              </a:ext>
            </a:extLst>
          </p:cNvPr>
          <p:cNvSpPr>
            <a:spLocks noChangeArrowheads="1"/>
          </p:cNvSpPr>
          <p:nvPr/>
        </p:nvSpPr>
        <p:spPr bwMode="auto">
          <a:xfrm>
            <a:off x="311687" y="450455"/>
            <a:ext cx="11949194" cy="57599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lang="tr-TR" altLang="tr-TR" sz="3600" b="1" dirty="0">
                <a:solidFill>
                  <a:srgbClr val="000000"/>
                </a:solidFill>
                <a:latin typeface="Century Gothic" panose="020B0502020202020204" pitchFamily="34" charset="0"/>
              </a:rPr>
              <a:t>T</a:t>
            </a:r>
            <a:r>
              <a:rPr kumimoji="0" lang="tr-TR" altLang="tr-TR" sz="3600" b="1" i="0" u="none" strike="noStrike" cap="none" normalizeH="0" baseline="0" dirty="0">
                <a:ln>
                  <a:noFill/>
                </a:ln>
                <a:solidFill>
                  <a:srgbClr val="000000"/>
                </a:solidFill>
                <a:effectLst/>
                <a:latin typeface="Century Gothic" panose="020B0502020202020204" pitchFamily="34" charset="0"/>
              </a:rPr>
              <a:t>ehditler:</a:t>
            </a:r>
            <a:endParaRPr kumimoji="0" lang="tr-TR" altLang="tr-TR" sz="3600" b="1" i="0" u="none" strike="noStrike" cap="none" normalizeH="0" baseline="0" dirty="0">
              <a:ln>
                <a:noFill/>
              </a:ln>
              <a:solidFill>
                <a:schemeClr val="tx1"/>
              </a:solidFill>
              <a:effectLst/>
              <a:latin typeface="Century Gothic" panose="020B0502020202020204" pitchFamily="34" charset="0"/>
            </a:endParaRPr>
          </a:p>
          <a:p>
            <a:pPr marL="457200" marR="0" lvl="0" indent="-457200" algn="l" defTabSz="914400" rtl="0" eaLnBrk="0" fontAlgn="base" latinLnBrk="0" hangingPunct="0">
              <a:lnSpc>
                <a:spcPct val="150000"/>
              </a:lnSpc>
              <a:spcBef>
                <a:spcPct val="0"/>
              </a:spcBef>
              <a:spcAft>
                <a:spcPct val="0"/>
              </a:spcAft>
              <a:buClrTx/>
              <a:buSzTx/>
              <a:buFont typeface="Wingdings" pitchFamily="2" charset="2"/>
              <a:buChar char="ü"/>
              <a:tabLst/>
            </a:pPr>
            <a:r>
              <a:rPr kumimoji="0" lang="tr-TR" altLang="tr-TR" sz="2800" b="0" i="0" u="none" strike="noStrike" cap="none" normalizeH="0" baseline="0" dirty="0">
                <a:ln>
                  <a:noFill/>
                </a:ln>
                <a:effectLst/>
                <a:latin typeface="Century Gothic" panose="020B0502020202020204" pitchFamily="34" charset="0"/>
              </a:rPr>
              <a:t>Ürünleriniz çevre dostu değil. Artan çevre bilinci, ürünleriniz hakkında daha düşük kamuoyu görüşüne yol açabilir. </a:t>
            </a:r>
          </a:p>
          <a:p>
            <a:pPr marL="457200" marR="0" lvl="0" indent="-457200" algn="l" defTabSz="914400" rtl="0" eaLnBrk="0" fontAlgn="base" latinLnBrk="0" hangingPunct="0">
              <a:lnSpc>
                <a:spcPct val="150000"/>
              </a:lnSpc>
              <a:spcBef>
                <a:spcPct val="0"/>
              </a:spcBef>
              <a:spcAft>
                <a:spcPct val="0"/>
              </a:spcAft>
              <a:buClrTx/>
              <a:buSzTx/>
              <a:buFont typeface="Wingdings" pitchFamily="2" charset="2"/>
              <a:buChar char="ü"/>
              <a:tabLst/>
            </a:pPr>
            <a:r>
              <a:rPr kumimoji="0" lang="tr-TR" altLang="tr-TR" sz="2800" b="0" i="0" u="none" strike="noStrike" cap="none" normalizeH="0" baseline="0" dirty="0">
                <a:ln>
                  <a:noFill/>
                </a:ln>
                <a:effectLst/>
                <a:latin typeface="Century Gothic" panose="020B0502020202020204" pitchFamily="34" charset="0"/>
              </a:rPr>
              <a:t>Ürünlerinizi satma yeteneğinizin çoğu, Amazon ve Shopify gibi üçüncü taraflara aittir. Bu üçüncü taraf platformlardaki tek bir değişiklik, satışlara ciddi şekilde zarar verebilir.</a:t>
            </a:r>
          </a:p>
          <a:p>
            <a:pPr marL="457200" marR="0" lvl="0" indent="-457200" algn="l" defTabSz="914400" rtl="0" eaLnBrk="0" fontAlgn="base" latinLnBrk="0" hangingPunct="0">
              <a:lnSpc>
                <a:spcPct val="150000"/>
              </a:lnSpc>
              <a:spcBef>
                <a:spcPct val="0"/>
              </a:spcBef>
              <a:spcAft>
                <a:spcPct val="0"/>
              </a:spcAft>
              <a:buClrTx/>
              <a:buSzTx/>
              <a:buFont typeface="Wingdings" pitchFamily="2" charset="2"/>
              <a:buChar char="ü"/>
              <a:tabLst/>
            </a:pPr>
            <a:r>
              <a:rPr kumimoji="0" lang="tr-TR" altLang="tr-TR" sz="2800" b="0" i="0" u="none" strike="noStrike" cap="none" normalizeH="0" baseline="0" dirty="0">
                <a:ln>
                  <a:noFill/>
                </a:ln>
                <a:effectLst/>
                <a:latin typeface="Century Gothic" panose="020B0502020202020204" pitchFamily="34" charset="0"/>
              </a:rPr>
              <a:t>Politik huzursuzluk, ürünlerinizi ana alıcı pazarlarınızdan birine göndermeyi zorlaştırıyor.</a:t>
            </a:r>
          </a:p>
          <a:p>
            <a:pPr marL="0" marR="0" lvl="0" indent="0" algn="l" defTabSz="914400" rtl="0" eaLnBrk="0" fontAlgn="base" latinLnBrk="0" hangingPunct="0">
              <a:lnSpc>
                <a:spcPct val="150000"/>
              </a:lnSpc>
              <a:spcBef>
                <a:spcPct val="0"/>
              </a:spcBef>
              <a:spcAft>
                <a:spcPct val="0"/>
              </a:spcAft>
              <a:buClrTx/>
              <a:buSzTx/>
              <a:buFontTx/>
              <a:buNone/>
              <a:tabLst/>
            </a:pPr>
            <a:endParaRPr kumimoji="0" lang="tr-TR" altLang="tr-TR" sz="20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68707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8420" y="66906"/>
            <a:ext cx="12013580" cy="896592"/>
          </a:xfrm>
          <a:prstGeom prst="rect">
            <a:avLst/>
          </a:prstGeom>
          <a:noFill/>
        </p:spPr>
        <p:txBody>
          <a:bodyPr wrap="square" rtlCol="0">
            <a:spAutoFit/>
          </a:bodyPr>
          <a:lstStyle/>
          <a:p>
            <a:pPr>
              <a:lnSpc>
                <a:spcPct val="150000"/>
              </a:lnSpc>
            </a:pPr>
            <a:r>
              <a:rPr lang="tr-TR" sz="4000" b="1" dirty="0">
                <a:latin typeface="Century Gothic" pitchFamily="34" charset="0"/>
              </a:rPr>
              <a:t>PARETO ANALİZİ (80/20 Kuralı)</a:t>
            </a:r>
          </a:p>
        </p:txBody>
      </p:sp>
      <p:graphicFrame>
        <p:nvGraphicFramePr>
          <p:cNvPr id="6" name="Chart 5">
            <a:extLst>
              <a:ext uri="{FF2B5EF4-FFF2-40B4-BE49-F238E27FC236}">
                <a16:creationId xmlns:a16="http://schemas.microsoft.com/office/drawing/2014/main" id="{672E8894-3257-424D-A6F8-C39735471C41}"/>
              </a:ext>
            </a:extLst>
          </p:cNvPr>
          <p:cNvGraphicFramePr/>
          <p:nvPr>
            <p:extLst>
              <p:ext uri="{D42A27DB-BD31-4B8C-83A1-F6EECF244321}">
                <p14:modId xmlns:p14="http://schemas.microsoft.com/office/powerpoint/2010/main" val="458923976"/>
              </p:ext>
            </p:extLst>
          </p:nvPr>
        </p:nvGraphicFramePr>
        <p:xfrm>
          <a:off x="2341756" y="1025914"/>
          <a:ext cx="6757639" cy="57651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7799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0-20 kuralı">
            <a:hlinkClick r:id="" action="ppaction://media"/>
            <a:extLst>
              <a:ext uri="{FF2B5EF4-FFF2-40B4-BE49-F238E27FC236}">
                <a16:creationId xmlns:a16="http://schemas.microsoft.com/office/drawing/2014/main" id="{14A72F6D-2326-7A85-5D54-A481BD155BD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24055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fullScrn="1">
              <p:cMediaNode vol="40909">
                <p:cTn id="12"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5EE5E9-6362-4822-AD42-2BB1450428FA}"/>
              </a:ext>
            </a:extLst>
          </p:cNvPr>
          <p:cNvGraphicFramePr>
            <a:graphicFrameLocks noGrp="1"/>
          </p:cNvGraphicFramePr>
          <p:nvPr>
            <p:extLst>
              <p:ext uri="{D42A27DB-BD31-4B8C-83A1-F6EECF244321}">
                <p14:modId xmlns:p14="http://schemas.microsoft.com/office/powerpoint/2010/main" val="949705482"/>
              </p:ext>
            </p:extLst>
          </p:nvPr>
        </p:nvGraphicFramePr>
        <p:xfrm>
          <a:off x="178420" y="334537"/>
          <a:ext cx="11678221" cy="6231337"/>
        </p:xfrm>
        <a:graphic>
          <a:graphicData uri="http://schemas.openxmlformats.org/drawingml/2006/table">
            <a:tbl>
              <a:tblPr/>
              <a:tblGrid>
                <a:gridCol w="943314">
                  <a:extLst>
                    <a:ext uri="{9D8B030D-6E8A-4147-A177-3AD203B41FA5}">
                      <a16:colId xmlns:a16="http://schemas.microsoft.com/office/drawing/2014/main" val="2887644960"/>
                    </a:ext>
                  </a:extLst>
                </a:gridCol>
                <a:gridCol w="2396016">
                  <a:extLst>
                    <a:ext uri="{9D8B030D-6E8A-4147-A177-3AD203B41FA5}">
                      <a16:colId xmlns:a16="http://schemas.microsoft.com/office/drawing/2014/main" val="3101126538"/>
                    </a:ext>
                  </a:extLst>
                </a:gridCol>
                <a:gridCol w="2490348">
                  <a:extLst>
                    <a:ext uri="{9D8B030D-6E8A-4147-A177-3AD203B41FA5}">
                      <a16:colId xmlns:a16="http://schemas.microsoft.com/office/drawing/2014/main" val="2949241512"/>
                    </a:ext>
                  </a:extLst>
                </a:gridCol>
                <a:gridCol w="3037469">
                  <a:extLst>
                    <a:ext uri="{9D8B030D-6E8A-4147-A177-3AD203B41FA5}">
                      <a16:colId xmlns:a16="http://schemas.microsoft.com/office/drawing/2014/main" val="1321027645"/>
                    </a:ext>
                  </a:extLst>
                </a:gridCol>
                <a:gridCol w="2811074">
                  <a:extLst>
                    <a:ext uri="{9D8B030D-6E8A-4147-A177-3AD203B41FA5}">
                      <a16:colId xmlns:a16="http://schemas.microsoft.com/office/drawing/2014/main" val="4293835829"/>
                    </a:ext>
                  </a:extLst>
                </a:gridCol>
              </a:tblGrid>
              <a:tr h="668707">
                <a:tc>
                  <a:txBody>
                    <a:bodyPr/>
                    <a:lstStyle/>
                    <a:p>
                      <a:pPr algn="ctr"/>
                      <a:r>
                        <a:rPr lang="tr-TR" sz="2200" b="1" dirty="0">
                          <a:solidFill>
                            <a:schemeClr val="tx1"/>
                          </a:solidFill>
                          <a:effectLst/>
                        </a:rPr>
                        <a:t>SIRA</a:t>
                      </a:r>
                      <a:endParaRPr lang="tr-TR" sz="2200" dirty="0">
                        <a:solidFill>
                          <a:schemeClr val="tx1"/>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tr-TR" sz="2200" b="1" dirty="0">
                          <a:solidFill>
                            <a:schemeClr val="tx1"/>
                          </a:solidFill>
                          <a:effectLst/>
                        </a:rPr>
                        <a:t>ŞİKAYET ADI</a:t>
                      </a:r>
                      <a:endParaRPr lang="tr-TR" sz="2200" dirty="0">
                        <a:solidFill>
                          <a:schemeClr val="tx1"/>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tr-TR" sz="2200" b="1" dirty="0">
                          <a:solidFill>
                            <a:schemeClr val="tx1"/>
                          </a:solidFill>
                          <a:effectLst/>
                        </a:rPr>
                        <a:t>ŞİKAYET SAYISI</a:t>
                      </a:r>
                      <a:endParaRPr lang="tr-TR" sz="2200" dirty="0">
                        <a:solidFill>
                          <a:schemeClr val="tx1"/>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tr-TR" sz="2200" b="1" dirty="0">
                          <a:solidFill>
                            <a:schemeClr val="tx1"/>
                          </a:solidFill>
                          <a:effectLst/>
                        </a:rPr>
                        <a:t>ŞİKAYET ORANI</a:t>
                      </a:r>
                      <a:endParaRPr lang="tr-TR" sz="2200" dirty="0">
                        <a:solidFill>
                          <a:schemeClr val="tx1"/>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tr-TR" sz="2200" b="1" dirty="0">
                          <a:solidFill>
                            <a:schemeClr val="tx1"/>
                          </a:solidFill>
                          <a:effectLst/>
                        </a:rPr>
                        <a:t>KÜMÜLATİF TOPLAM</a:t>
                      </a:r>
                      <a:endParaRPr lang="tr-TR" sz="2200" dirty="0">
                        <a:solidFill>
                          <a:schemeClr val="tx1"/>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823971734"/>
                  </a:ext>
                </a:extLst>
              </a:tr>
              <a:tr h="370842">
                <a:tc>
                  <a:txBody>
                    <a:bodyPr/>
                    <a:lstStyle/>
                    <a:p>
                      <a:pPr algn="ctr"/>
                      <a:r>
                        <a:rPr lang="tr-TR" sz="2200" dirty="0">
                          <a:solidFill>
                            <a:schemeClr val="tx1"/>
                          </a:solidFill>
                          <a:effectLst/>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1.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89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29,67%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C00000"/>
                          </a:solidFill>
                          <a:effectLst/>
                        </a:rPr>
                        <a:t>29,67%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20646747"/>
                  </a:ext>
                </a:extLst>
              </a:tr>
              <a:tr h="370842">
                <a:tc>
                  <a:txBody>
                    <a:bodyPr/>
                    <a:lstStyle/>
                    <a:p>
                      <a:pPr algn="ctr"/>
                      <a:r>
                        <a:rPr lang="tr-TR" sz="2200" dirty="0">
                          <a:solidFill>
                            <a:schemeClr val="tx1"/>
                          </a:solidFill>
                          <a:effectLst/>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2.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20,00%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C00000"/>
                          </a:solidFill>
                          <a:effectLst/>
                        </a:rPr>
                        <a:t>49,67%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49211188"/>
                  </a:ext>
                </a:extLst>
              </a:tr>
              <a:tr h="370842">
                <a:tc>
                  <a:txBody>
                    <a:bodyPr/>
                    <a:lstStyle/>
                    <a:p>
                      <a:pPr algn="ctr"/>
                      <a:r>
                        <a:rPr lang="tr-TR" sz="2200" dirty="0">
                          <a:solidFill>
                            <a:schemeClr val="tx1"/>
                          </a:solidFill>
                          <a:effectLst/>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3.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49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16,33%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C00000"/>
                          </a:solidFill>
                          <a:effectLst/>
                        </a:rPr>
                        <a:t>66,00%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00243553"/>
                  </a:ext>
                </a:extLst>
              </a:tr>
              <a:tr h="370842">
                <a:tc>
                  <a:txBody>
                    <a:bodyPr/>
                    <a:lstStyle/>
                    <a:p>
                      <a:pPr algn="ctr"/>
                      <a:r>
                        <a:rPr lang="tr-TR" sz="2200" dirty="0">
                          <a:solidFill>
                            <a:schemeClr val="tx1"/>
                          </a:solidFill>
                          <a:effectLst/>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4.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36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12,00%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C00000"/>
                          </a:solidFill>
                          <a:effectLst/>
                        </a:rPr>
                        <a:t>78,00%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33736934"/>
                  </a:ext>
                </a:extLst>
              </a:tr>
              <a:tr h="370842">
                <a:tc>
                  <a:txBody>
                    <a:bodyPr/>
                    <a:lstStyle/>
                    <a:p>
                      <a:pPr algn="ctr"/>
                      <a:r>
                        <a:rPr lang="tr-TR" sz="2200" dirty="0">
                          <a:solidFill>
                            <a:schemeClr val="tx1"/>
                          </a:solidFill>
                          <a:effectLst/>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5.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6,00%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C00000"/>
                          </a:solidFill>
                          <a:effectLst/>
                        </a:rPr>
                        <a:t>84,00%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64504475"/>
                  </a:ext>
                </a:extLst>
              </a:tr>
              <a:tr h="370842">
                <a:tc>
                  <a:txBody>
                    <a:bodyPr/>
                    <a:lstStyle/>
                    <a:p>
                      <a:pPr algn="ctr"/>
                      <a:r>
                        <a:rPr lang="tr-TR" sz="2200" dirty="0">
                          <a:solidFill>
                            <a:schemeClr val="tx1"/>
                          </a:solidFill>
                          <a:effectLst/>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6.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3,67%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C00000"/>
                          </a:solidFill>
                          <a:effectLst/>
                        </a:rPr>
                        <a:t>87,67%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92010201"/>
                  </a:ext>
                </a:extLst>
              </a:tr>
              <a:tr h="370842">
                <a:tc>
                  <a:txBody>
                    <a:bodyPr/>
                    <a:lstStyle/>
                    <a:p>
                      <a:pPr algn="ctr"/>
                      <a:r>
                        <a:rPr lang="tr-TR" sz="2200" dirty="0">
                          <a:solidFill>
                            <a:schemeClr val="tx1"/>
                          </a:solidFill>
                          <a:effectLst/>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7.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3,00%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C00000"/>
                          </a:solidFill>
                          <a:effectLst/>
                        </a:rPr>
                        <a:t>90,67%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41423146"/>
                  </a:ext>
                </a:extLst>
              </a:tr>
              <a:tr h="370842">
                <a:tc>
                  <a:txBody>
                    <a:bodyPr/>
                    <a:lstStyle/>
                    <a:p>
                      <a:pPr algn="ctr"/>
                      <a:r>
                        <a:rPr lang="tr-TR" sz="2200" dirty="0">
                          <a:solidFill>
                            <a:schemeClr val="tx1"/>
                          </a:solidFill>
                          <a:effectLst/>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8.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2,33%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C00000"/>
                          </a:solidFill>
                          <a:effectLst/>
                        </a:rPr>
                        <a:t>93,00%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15650780"/>
                  </a:ext>
                </a:extLst>
              </a:tr>
              <a:tr h="370842">
                <a:tc>
                  <a:txBody>
                    <a:bodyPr/>
                    <a:lstStyle/>
                    <a:p>
                      <a:pPr algn="ctr"/>
                      <a:r>
                        <a:rPr lang="tr-TR" sz="2200" dirty="0">
                          <a:solidFill>
                            <a:schemeClr val="tx1"/>
                          </a:solidFill>
                          <a:effectLst/>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9.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2,33%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C00000"/>
                          </a:solidFill>
                          <a:effectLst/>
                        </a:rPr>
                        <a:t>95,33%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16000330"/>
                  </a:ext>
                </a:extLst>
              </a:tr>
              <a:tr h="370842">
                <a:tc>
                  <a:txBody>
                    <a:bodyPr/>
                    <a:lstStyle/>
                    <a:p>
                      <a:pPr algn="ctr"/>
                      <a:r>
                        <a:rPr lang="tr-TR" sz="2200" dirty="0">
                          <a:solidFill>
                            <a:schemeClr val="tx1"/>
                          </a:solidFill>
                          <a:effectLs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10.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1,67%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C00000"/>
                          </a:solidFill>
                          <a:effectLst/>
                        </a:rPr>
                        <a:t>97,00%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56050239"/>
                  </a:ext>
                </a:extLst>
              </a:tr>
              <a:tr h="370842">
                <a:tc>
                  <a:txBody>
                    <a:bodyPr/>
                    <a:lstStyle/>
                    <a:p>
                      <a:pPr algn="ctr"/>
                      <a:r>
                        <a:rPr lang="tr-TR" sz="2200" dirty="0">
                          <a:solidFill>
                            <a:schemeClr val="tx1"/>
                          </a:solidFill>
                          <a:effectLst/>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11.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1,33%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C00000"/>
                          </a:solidFill>
                          <a:effectLst/>
                        </a:rPr>
                        <a:t>98,33%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81618251"/>
                  </a:ext>
                </a:extLst>
              </a:tr>
              <a:tr h="370842">
                <a:tc>
                  <a:txBody>
                    <a:bodyPr/>
                    <a:lstStyle/>
                    <a:p>
                      <a:pPr algn="ctr"/>
                      <a:r>
                        <a:rPr lang="tr-TR" sz="2200" dirty="0">
                          <a:solidFill>
                            <a:schemeClr val="tx1"/>
                          </a:solidFill>
                          <a:effectLst/>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12.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0,67%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C00000"/>
                          </a:solidFill>
                          <a:effectLst/>
                        </a:rPr>
                        <a:t>99,00%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25521697"/>
                  </a:ext>
                </a:extLst>
              </a:tr>
              <a:tr h="370842">
                <a:tc>
                  <a:txBody>
                    <a:bodyPr/>
                    <a:lstStyle/>
                    <a:p>
                      <a:pPr algn="ctr"/>
                      <a:r>
                        <a:rPr lang="tr-TR" sz="2200" dirty="0">
                          <a:solidFill>
                            <a:schemeClr val="tx1"/>
                          </a:solidFill>
                          <a:effectLst/>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13.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b="1">
                          <a:solidFill>
                            <a:srgbClr val="777777"/>
                          </a:solidFill>
                          <a:effectLst/>
                        </a:rPr>
                        <a:t>2</a:t>
                      </a:r>
                      <a:endParaRPr lang="tr-TR" sz="2200">
                        <a:solidFill>
                          <a:srgbClr val="777777"/>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0,67%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C00000"/>
                          </a:solidFill>
                          <a:effectLst/>
                        </a:rPr>
                        <a:t>99,67%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84951556"/>
                  </a:ext>
                </a:extLst>
              </a:tr>
              <a:tr h="370842">
                <a:tc>
                  <a:txBody>
                    <a:bodyPr/>
                    <a:lstStyle/>
                    <a:p>
                      <a:pPr algn="ctr"/>
                      <a:r>
                        <a:rPr lang="tr-TR" sz="2200" dirty="0">
                          <a:solidFill>
                            <a:schemeClr val="tx1"/>
                          </a:solidFill>
                          <a:effectLst/>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14.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b="1">
                          <a:solidFill>
                            <a:srgbClr val="777777"/>
                          </a:solidFill>
                          <a:effectLst/>
                        </a:rPr>
                        <a:t>1</a:t>
                      </a:r>
                      <a:endParaRPr lang="tr-TR" sz="2200">
                        <a:solidFill>
                          <a:srgbClr val="777777"/>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0,33%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C00000"/>
                          </a:solidFill>
                          <a:effectLst/>
                        </a:rPr>
                        <a:t>100,00%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91661539"/>
                  </a:ext>
                </a:extLst>
              </a:tr>
              <a:tr h="370842">
                <a:tc>
                  <a:txBody>
                    <a:bodyPr/>
                    <a:lstStyle/>
                    <a:p>
                      <a:pPr algn="ctr"/>
                      <a:r>
                        <a:rPr lang="tr-TR" sz="2200" dirty="0">
                          <a:solidFill>
                            <a:srgbClr val="777777"/>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b="1" dirty="0">
                          <a:solidFill>
                            <a:schemeClr val="tx1"/>
                          </a:solidFill>
                          <a:effectLst/>
                        </a:rPr>
                        <a:t>Toplam</a:t>
                      </a:r>
                      <a:endParaRPr lang="tr-TR" sz="2200" dirty="0">
                        <a:solidFill>
                          <a:schemeClr val="tx1"/>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b="1" dirty="0">
                          <a:solidFill>
                            <a:schemeClr val="tx1"/>
                          </a:solidFill>
                          <a:effectLst/>
                        </a:rPr>
                        <a:t>300</a:t>
                      </a:r>
                      <a:endParaRPr lang="tr-TR" sz="2200" dirty="0">
                        <a:solidFill>
                          <a:schemeClr val="tx1"/>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57724403"/>
                  </a:ext>
                </a:extLst>
              </a:tr>
            </a:tbl>
          </a:graphicData>
        </a:graphic>
      </p:graphicFrame>
    </p:spTree>
    <p:extLst>
      <p:ext uri="{BB962C8B-B14F-4D97-AF65-F5344CB8AC3E}">
        <p14:creationId xmlns:p14="http://schemas.microsoft.com/office/powerpoint/2010/main" val="562430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Metin kutusu 3"/>
          <p:cNvSpPr txBox="1"/>
          <p:nvPr/>
        </p:nvSpPr>
        <p:spPr>
          <a:xfrm>
            <a:off x="2639615" y="2276872"/>
            <a:ext cx="7407767" cy="1540037"/>
          </a:xfrm>
          <a:prstGeom prst="rect">
            <a:avLst/>
          </a:prstGeom>
          <a:noFill/>
        </p:spPr>
        <p:txBody>
          <a:bodyPr wrap="square" rtlCol="0">
            <a:spAutoFit/>
          </a:bodyPr>
          <a:lstStyle/>
          <a:p>
            <a:pPr algn="ctr">
              <a:lnSpc>
                <a:spcPct val="150000"/>
              </a:lnSpc>
            </a:pPr>
            <a:r>
              <a:rPr lang="tr-TR" sz="7200" b="1" dirty="0">
                <a:solidFill>
                  <a:schemeClr val="bg1"/>
                </a:solidFill>
                <a:latin typeface="Century Gothic" pitchFamily="34" charset="0"/>
              </a:rPr>
              <a:t>Problem Nedir?</a:t>
            </a:r>
          </a:p>
        </p:txBody>
      </p:sp>
    </p:spTree>
    <p:extLst>
      <p:ext uri="{BB962C8B-B14F-4D97-AF65-F5344CB8AC3E}">
        <p14:creationId xmlns:p14="http://schemas.microsoft.com/office/powerpoint/2010/main" val="1841562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15" name="Chart 14">
                <a:extLst>
                  <a:ext uri="{FF2B5EF4-FFF2-40B4-BE49-F238E27FC236}">
                    <a16:creationId xmlns:a16="http://schemas.microsoft.com/office/drawing/2014/main" id="{940918D0-96F2-4541-846A-894E20F48259}"/>
                  </a:ext>
                </a:extLst>
              </p:cNvPr>
              <p:cNvGraphicFramePr/>
              <p:nvPr/>
            </p:nvGraphicFramePr>
            <p:xfrm>
              <a:off x="0" y="-18288"/>
              <a:ext cx="12192000" cy="687628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5" name="Chart 14">
                <a:extLst>
                  <a:ext uri="{FF2B5EF4-FFF2-40B4-BE49-F238E27FC236}">
                    <a16:creationId xmlns:a16="http://schemas.microsoft.com/office/drawing/2014/main" id="{940918D0-96F2-4541-846A-894E20F48259}"/>
                  </a:ext>
                </a:extLst>
              </p:cNvPr>
              <p:cNvPicPr>
                <a:picLocks noGrp="1" noRot="1" noChangeAspect="1" noMove="1" noResize="1" noEditPoints="1" noAdjustHandles="1" noChangeArrowheads="1" noChangeShapeType="1"/>
              </p:cNvPicPr>
              <p:nvPr/>
            </p:nvPicPr>
            <p:blipFill>
              <a:blip r:embed="rId4"/>
              <a:stretch>
                <a:fillRect/>
              </a:stretch>
            </p:blipFill>
            <p:spPr>
              <a:xfrm>
                <a:off x="0" y="-18288"/>
                <a:ext cx="12192000" cy="6876288"/>
              </a:xfrm>
              <a:prstGeom prst="rect">
                <a:avLst/>
              </a:prstGeom>
            </p:spPr>
          </p:pic>
        </mc:Fallback>
      </mc:AlternateContent>
      <p:graphicFrame>
        <p:nvGraphicFramePr>
          <p:cNvPr id="2" name="Table 1" hidden="1">
            <a:extLst>
              <a:ext uri="{FF2B5EF4-FFF2-40B4-BE49-F238E27FC236}">
                <a16:creationId xmlns:a16="http://schemas.microsoft.com/office/drawing/2014/main" id="{085EE5E9-6362-4822-AD42-2BB1450428FA}"/>
              </a:ext>
            </a:extLst>
          </p:cNvPr>
          <p:cNvGraphicFramePr>
            <a:graphicFrameLocks noGrp="1"/>
          </p:cNvGraphicFramePr>
          <p:nvPr/>
        </p:nvGraphicFramePr>
        <p:xfrm>
          <a:off x="335360" y="932100"/>
          <a:ext cx="11521281" cy="5633780"/>
        </p:xfrm>
        <a:graphic>
          <a:graphicData uri="http://schemas.openxmlformats.org/drawingml/2006/table">
            <a:tbl>
              <a:tblPr/>
              <a:tblGrid>
                <a:gridCol w="930637">
                  <a:extLst>
                    <a:ext uri="{9D8B030D-6E8A-4147-A177-3AD203B41FA5}">
                      <a16:colId xmlns:a16="http://schemas.microsoft.com/office/drawing/2014/main" val="2887644960"/>
                    </a:ext>
                  </a:extLst>
                </a:gridCol>
                <a:gridCol w="2363817">
                  <a:extLst>
                    <a:ext uri="{9D8B030D-6E8A-4147-A177-3AD203B41FA5}">
                      <a16:colId xmlns:a16="http://schemas.microsoft.com/office/drawing/2014/main" val="3101126538"/>
                    </a:ext>
                  </a:extLst>
                </a:gridCol>
                <a:gridCol w="2456881">
                  <a:extLst>
                    <a:ext uri="{9D8B030D-6E8A-4147-A177-3AD203B41FA5}">
                      <a16:colId xmlns:a16="http://schemas.microsoft.com/office/drawing/2014/main" val="2949241512"/>
                    </a:ext>
                  </a:extLst>
                </a:gridCol>
                <a:gridCol w="2996649">
                  <a:extLst>
                    <a:ext uri="{9D8B030D-6E8A-4147-A177-3AD203B41FA5}">
                      <a16:colId xmlns:a16="http://schemas.microsoft.com/office/drawing/2014/main" val="1321027645"/>
                    </a:ext>
                  </a:extLst>
                </a:gridCol>
                <a:gridCol w="2773297">
                  <a:extLst>
                    <a:ext uri="{9D8B030D-6E8A-4147-A177-3AD203B41FA5}">
                      <a16:colId xmlns:a16="http://schemas.microsoft.com/office/drawing/2014/main" val="4293835829"/>
                    </a:ext>
                  </a:extLst>
                </a:gridCol>
              </a:tblGrid>
              <a:tr h="604580">
                <a:tc>
                  <a:txBody>
                    <a:bodyPr/>
                    <a:lstStyle/>
                    <a:p>
                      <a:pPr algn="ctr"/>
                      <a:r>
                        <a:rPr lang="tr-TR" sz="2200" b="1" dirty="0">
                          <a:solidFill>
                            <a:srgbClr val="777777"/>
                          </a:solidFill>
                          <a:effectLst/>
                        </a:rPr>
                        <a:t>SIRA</a:t>
                      </a:r>
                      <a:endParaRPr lang="tr-TR" sz="2200" dirty="0">
                        <a:solidFill>
                          <a:srgbClr val="777777"/>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tr-TR" sz="2200" b="1" dirty="0">
                          <a:solidFill>
                            <a:srgbClr val="777777"/>
                          </a:solidFill>
                          <a:effectLst/>
                        </a:rPr>
                        <a:t>ŞİKAYET ADI</a:t>
                      </a:r>
                      <a:endParaRPr lang="tr-TR" sz="2200" dirty="0">
                        <a:solidFill>
                          <a:srgbClr val="777777"/>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tr-TR" sz="2200" b="1" dirty="0">
                          <a:solidFill>
                            <a:srgbClr val="777777"/>
                          </a:solidFill>
                          <a:effectLst/>
                        </a:rPr>
                        <a:t>ŞİKAYET SAYISI</a:t>
                      </a:r>
                      <a:endParaRPr lang="tr-TR" sz="2200" dirty="0">
                        <a:solidFill>
                          <a:srgbClr val="777777"/>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tr-TR" sz="2200" b="1" dirty="0">
                          <a:solidFill>
                            <a:srgbClr val="777777"/>
                          </a:solidFill>
                          <a:effectLst/>
                        </a:rPr>
                        <a:t>ŞİKAYET ORANI</a:t>
                      </a:r>
                      <a:endParaRPr lang="tr-TR" sz="2200" dirty="0">
                        <a:solidFill>
                          <a:srgbClr val="777777"/>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tr-TR" sz="2200" b="1" dirty="0">
                          <a:solidFill>
                            <a:srgbClr val="777777"/>
                          </a:solidFill>
                          <a:effectLst/>
                        </a:rPr>
                        <a:t>KÜMÜLATİF TOPLAM</a:t>
                      </a:r>
                      <a:endParaRPr lang="tr-TR" sz="2200" dirty="0">
                        <a:solidFill>
                          <a:srgbClr val="777777"/>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823971734"/>
                  </a:ext>
                </a:extLst>
              </a:tr>
              <a:tr h="302290">
                <a:tc>
                  <a:txBody>
                    <a:bodyPr/>
                    <a:lstStyle/>
                    <a:p>
                      <a:pPr algn="ctr"/>
                      <a:r>
                        <a:rPr lang="tr-TR" sz="2200" dirty="0">
                          <a:solidFill>
                            <a:srgbClr val="777777"/>
                          </a:solidFill>
                          <a:effectLst/>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1.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89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29,67%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29,67%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20646747"/>
                  </a:ext>
                </a:extLst>
              </a:tr>
              <a:tr h="302290">
                <a:tc>
                  <a:txBody>
                    <a:bodyPr/>
                    <a:lstStyle/>
                    <a:p>
                      <a:pPr algn="ctr"/>
                      <a:r>
                        <a:rPr lang="tr-TR" sz="2200" dirty="0">
                          <a:solidFill>
                            <a:srgbClr val="777777"/>
                          </a:solidFill>
                          <a:effectLst/>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2.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20,00%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49,67%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49211188"/>
                  </a:ext>
                </a:extLst>
              </a:tr>
              <a:tr h="302290">
                <a:tc>
                  <a:txBody>
                    <a:bodyPr/>
                    <a:lstStyle/>
                    <a:p>
                      <a:pPr algn="ctr"/>
                      <a:r>
                        <a:rPr lang="tr-TR" sz="2200" dirty="0">
                          <a:solidFill>
                            <a:srgbClr val="777777"/>
                          </a:solidFill>
                          <a:effectLst/>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3.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49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16,33%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66,00%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00243553"/>
                  </a:ext>
                </a:extLst>
              </a:tr>
              <a:tr h="302290">
                <a:tc>
                  <a:txBody>
                    <a:bodyPr/>
                    <a:lstStyle/>
                    <a:p>
                      <a:pPr algn="ctr"/>
                      <a:r>
                        <a:rPr lang="tr-TR" sz="2200" dirty="0">
                          <a:solidFill>
                            <a:srgbClr val="777777"/>
                          </a:solidFill>
                          <a:effectLst/>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4.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36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12,00%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78,00%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33736934"/>
                  </a:ext>
                </a:extLst>
              </a:tr>
              <a:tr h="302290">
                <a:tc>
                  <a:txBody>
                    <a:bodyPr/>
                    <a:lstStyle/>
                    <a:p>
                      <a:pPr algn="ctr"/>
                      <a:r>
                        <a:rPr lang="tr-TR" sz="2200" dirty="0">
                          <a:solidFill>
                            <a:srgbClr val="777777"/>
                          </a:solidFill>
                          <a:effectLst/>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5.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6,00%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84,00%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64504475"/>
                  </a:ext>
                </a:extLst>
              </a:tr>
              <a:tr h="302290">
                <a:tc>
                  <a:txBody>
                    <a:bodyPr/>
                    <a:lstStyle/>
                    <a:p>
                      <a:pPr algn="ctr"/>
                      <a:r>
                        <a:rPr lang="tr-TR" sz="2200" dirty="0">
                          <a:solidFill>
                            <a:srgbClr val="777777"/>
                          </a:solidFill>
                          <a:effectLst/>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6.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3,67%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87,67%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92010201"/>
                  </a:ext>
                </a:extLst>
              </a:tr>
              <a:tr h="302290">
                <a:tc>
                  <a:txBody>
                    <a:bodyPr/>
                    <a:lstStyle/>
                    <a:p>
                      <a:pPr algn="ctr"/>
                      <a:r>
                        <a:rPr lang="tr-TR" sz="2200" dirty="0">
                          <a:solidFill>
                            <a:srgbClr val="777777"/>
                          </a:solidFill>
                          <a:effectLst/>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7.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3,00%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90,67%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41423146"/>
                  </a:ext>
                </a:extLst>
              </a:tr>
              <a:tr h="302290">
                <a:tc>
                  <a:txBody>
                    <a:bodyPr/>
                    <a:lstStyle/>
                    <a:p>
                      <a:pPr algn="ctr"/>
                      <a:r>
                        <a:rPr lang="tr-TR" sz="2200" dirty="0">
                          <a:solidFill>
                            <a:srgbClr val="777777"/>
                          </a:solidFill>
                          <a:effectLst/>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8.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2,33%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93,00%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15650780"/>
                  </a:ext>
                </a:extLst>
              </a:tr>
              <a:tr h="302290">
                <a:tc>
                  <a:txBody>
                    <a:bodyPr/>
                    <a:lstStyle/>
                    <a:p>
                      <a:pPr algn="ctr"/>
                      <a:r>
                        <a:rPr lang="tr-TR" sz="2200" dirty="0">
                          <a:solidFill>
                            <a:srgbClr val="777777"/>
                          </a:solidFill>
                          <a:effectLst/>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9.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2,33%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95,33%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16000330"/>
                  </a:ext>
                </a:extLst>
              </a:tr>
              <a:tr h="302290">
                <a:tc>
                  <a:txBody>
                    <a:bodyPr/>
                    <a:lstStyle/>
                    <a:p>
                      <a:pPr algn="ctr"/>
                      <a:r>
                        <a:rPr lang="tr-TR" sz="2200" dirty="0">
                          <a:solidFill>
                            <a:srgbClr val="777777"/>
                          </a:solidFill>
                          <a:effectLs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10.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1,67%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97,00%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56050239"/>
                  </a:ext>
                </a:extLst>
              </a:tr>
              <a:tr h="302290">
                <a:tc>
                  <a:txBody>
                    <a:bodyPr/>
                    <a:lstStyle/>
                    <a:p>
                      <a:pPr algn="ctr"/>
                      <a:r>
                        <a:rPr lang="tr-TR" sz="2200" dirty="0">
                          <a:solidFill>
                            <a:srgbClr val="777777"/>
                          </a:solidFill>
                          <a:effectLst/>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11.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1,33%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98,33%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81618251"/>
                  </a:ext>
                </a:extLst>
              </a:tr>
              <a:tr h="302290">
                <a:tc>
                  <a:txBody>
                    <a:bodyPr/>
                    <a:lstStyle/>
                    <a:p>
                      <a:pPr algn="ctr"/>
                      <a:r>
                        <a:rPr lang="tr-TR" sz="2200" dirty="0">
                          <a:solidFill>
                            <a:srgbClr val="777777"/>
                          </a:solidFill>
                          <a:effectLst/>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12.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0,67%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99,00%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25521697"/>
                  </a:ext>
                </a:extLst>
              </a:tr>
              <a:tr h="302290">
                <a:tc>
                  <a:txBody>
                    <a:bodyPr/>
                    <a:lstStyle/>
                    <a:p>
                      <a:pPr algn="ctr"/>
                      <a:r>
                        <a:rPr lang="tr-TR" sz="2200" dirty="0">
                          <a:solidFill>
                            <a:srgbClr val="777777"/>
                          </a:solidFill>
                          <a:effectLst/>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13.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b="1">
                          <a:solidFill>
                            <a:srgbClr val="777777"/>
                          </a:solidFill>
                          <a:effectLst/>
                        </a:rPr>
                        <a:t>2</a:t>
                      </a:r>
                      <a:endParaRPr lang="tr-TR" sz="2200">
                        <a:solidFill>
                          <a:srgbClr val="777777"/>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0,67%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99,67%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84951556"/>
                  </a:ext>
                </a:extLst>
              </a:tr>
              <a:tr h="302290">
                <a:tc>
                  <a:txBody>
                    <a:bodyPr/>
                    <a:lstStyle/>
                    <a:p>
                      <a:pPr algn="ctr"/>
                      <a:r>
                        <a:rPr lang="tr-TR" sz="2200" dirty="0">
                          <a:solidFill>
                            <a:srgbClr val="777777"/>
                          </a:solidFill>
                          <a:effectLst/>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14. Şikayet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b="1">
                          <a:solidFill>
                            <a:srgbClr val="777777"/>
                          </a:solidFill>
                          <a:effectLst/>
                        </a:rPr>
                        <a:t>1</a:t>
                      </a:r>
                      <a:endParaRPr lang="tr-TR" sz="2200">
                        <a:solidFill>
                          <a:srgbClr val="777777"/>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a:solidFill>
                            <a:srgbClr val="777777"/>
                          </a:solidFill>
                          <a:effectLst/>
                        </a:rPr>
                        <a:t>0,33%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100,00%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91661539"/>
                  </a:ext>
                </a:extLst>
              </a:tr>
              <a:tr h="302290">
                <a:tc>
                  <a:txBody>
                    <a:bodyPr/>
                    <a:lstStyle/>
                    <a:p>
                      <a:pPr algn="ctr"/>
                      <a:r>
                        <a:rPr lang="tr-TR" sz="2200" dirty="0">
                          <a:solidFill>
                            <a:srgbClr val="777777"/>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b="1" dirty="0">
                          <a:solidFill>
                            <a:srgbClr val="777777"/>
                          </a:solidFill>
                          <a:effectLst/>
                        </a:rPr>
                        <a:t>Toplam</a:t>
                      </a:r>
                      <a:endParaRPr lang="tr-TR" sz="2200" dirty="0">
                        <a:solidFill>
                          <a:srgbClr val="777777"/>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b="1">
                          <a:solidFill>
                            <a:srgbClr val="777777"/>
                          </a:solidFill>
                          <a:effectLst/>
                        </a:rPr>
                        <a:t>300</a:t>
                      </a:r>
                      <a:endParaRPr lang="tr-TR" sz="2200">
                        <a:solidFill>
                          <a:srgbClr val="777777"/>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tr-TR" sz="2200" dirty="0">
                          <a:solidFill>
                            <a:srgbClr val="777777"/>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57724403"/>
                  </a:ext>
                </a:extLst>
              </a:tr>
            </a:tbl>
          </a:graphicData>
        </a:graphic>
      </p:graphicFrame>
    </p:spTree>
    <p:extLst>
      <p:ext uri="{BB962C8B-B14F-4D97-AF65-F5344CB8AC3E}">
        <p14:creationId xmlns:p14="http://schemas.microsoft.com/office/powerpoint/2010/main" val="2953905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40E2E40-676B-517B-D233-AF6CB191B9DB}"/>
              </a:ext>
            </a:extLst>
          </p:cNvPr>
          <p:cNvSpPr>
            <a:spLocks noGrp="1"/>
          </p:cNvSpPr>
          <p:nvPr>
            <p:ph idx="1"/>
          </p:nvPr>
        </p:nvSpPr>
        <p:spPr>
          <a:xfrm>
            <a:off x="0" y="0"/>
            <a:ext cx="12192000" cy="6858000"/>
          </a:xfrm>
        </p:spPr>
        <p:txBody>
          <a:bodyPr anchor="ctr">
            <a:normAutofit/>
          </a:bodyPr>
          <a:lstStyle/>
          <a:p>
            <a:pPr marL="0" indent="0" algn="ctr">
              <a:buNone/>
            </a:pPr>
            <a:r>
              <a:rPr lang="tr-TR" sz="6600" b="1" dirty="0">
                <a:solidFill>
                  <a:schemeClr val="bg1"/>
                </a:solidFill>
                <a:latin typeface="Century Gothic" panose="020B0502020202020204" pitchFamily="34" charset="0"/>
              </a:rPr>
              <a:t>Grup Çalışması </a:t>
            </a:r>
            <a:r>
              <a:rPr lang="tr-TR" sz="6600" b="1" dirty="0">
                <a:solidFill>
                  <a:schemeClr val="bg1"/>
                </a:solidFill>
                <a:latin typeface="Century Gothic" panose="020B0502020202020204" pitchFamily="34" charset="0"/>
                <a:sym typeface="Wingdings" pitchFamily="2" charset="2"/>
              </a:rPr>
              <a:t></a:t>
            </a:r>
            <a:endParaRPr lang="tr-TR" sz="6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33782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9CA8EE1-E6D3-1AF2-8A17-9621EDA0893E}"/>
              </a:ext>
            </a:extLst>
          </p:cNvPr>
          <p:cNvSpPr>
            <a:spLocks noGrp="1"/>
          </p:cNvSpPr>
          <p:nvPr>
            <p:ph idx="1"/>
          </p:nvPr>
        </p:nvSpPr>
        <p:spPr>
          <a:xfrm>
            <a:off x="0" y="28575"/>
            <a:ext cx="12192000" cy="6858000"/>
          </a:xfrm>
        </p:spPr>
        <p:txBody>
          <a:bodyPr anchor="ctr">
            <a:noAutofit/>
          </a:bodyPr>
          <a:lstStyle/>
          <a:p>
            <a:pPr>
              <a:lnSpc>
                <a:spcPct val="100000"/>
              </a:lnSpc>
            </a:pPr>
            <a:r>
              <a:rPr lang="tr-TR" dirty="0">
                <a:latin typeface="Century Gothic" panose="020B0502020202020204" pitchFamily="34" charset="0"/>
              </a:rPr>
              <a:t>Y şirketi, geçmişte dürüst ve çabuk hizmet vermesi ve uyguladığı programlar sayesinde turizm sektöründe sağlam bir yer edinmişti. Sadık bir müşteri kitlesi vardı. Küçük ve orta büyüklükteki gruplara (100–250) kişilik geziler düzenliyordu. 3 yıl önce üst yönetim kademesi grupları büyütmeye ve en az 300 kişilik gruplara hizmet vermeye karar verdi. Şirketin brüt geliri aniden yükseldi ama müşteri getiren aracılara ödenen komisyon ücretleri, %15 ‘den %38’lere fırladı. Mutlu günler kısa süreceğe benziyordu. İşin maliyeti yükseldi. Talepleri zamanında karşılanamayan gruplar rezervasyonlarını iptal etmeye başladı. Firma eski müşterilerini bile kaybediyordu. Müşterilerin sözleşmeleri zamanında hazırlanamıyor, satış elemanları zor durumda kalıyordu. Durum iki yıl bu şekilde devam ettikten sonra emekliye ayrılan yöneticinin yerine gelen X Şahsı duruma el koydu. Ortada ciddi bir problem vardı. Problemin çözümü için çalışmaları başlattı.</a:t>
            </a:r>
          </a:p>
        </p:txBody>
      </p:sp>
    </p:spTree>
    <p:extLst>
      <p:ext uri="{BB962C8B-B14F-4D97-AF65-F5344CB8AC3E}">
        <p14:creationId xmlns:p14="http://schemas.microsoft.com/office/powerpoint/2010/main" val="3908046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AB5708A-E101-4C7B-BAD3-E846F5FBC33B}"/>
              </a:ext>
            </a:extLst>
          </p:cNvPr>
          <p:cNvGraphicFramePr/>
          <p:nvPr>
            <p:extLst>
              <p:ext uri="{D42A27DB-BD31-4B8C-83A1-F6EECF244321}">
                <p14:modId xmlns:p14="http://schemas.microsoft.com/office/powerpoint/2010/main" val="3033319702"/>
              </p:ext>
            </p:extLst>
          </p:nvPr>
        </p:nvGraphicFramePr>
        <p:xfrm>
          <a:off x="2074436" y="470386"/>
          <a:ext cx="8043127" cy="6142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19046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03D8346-42E9-1990-C18F-34CF5A8B7238}"/>
              </a:ext>
            </a:extLst>
          </p:cNvPr>
          <p:cNvSpPr>
            <a:spLocks noGrp="1"/>
          </p:cNvSpPr>
          <p:nvPr>
            <p:ph idx="1"/>
          </p:nvPr>
        </p:nvSpPr>
        <p:spPr>
          <a:xfrm>
            <a:off x="0" y="0"/>
            <a:ext cx="12192000" cy="6858000"/>
          </a:xfrm>
        </p:spPr>
        <p:txBody>
          <a:bodyPr anchor="ctr">
            <a:normAutofit/>
          </a:bodyPr>
          <a:lstStyle/>
          <a:p>
            <a:pPr marL="0" indent="0" algn="ctr">
              <a:buNone/>
            </a:pPr>
            <a:r>
              <a:rPr lang="tr-TR" sz="4000" dirty="0">
                <a:solidFill>
                  <a:schemeClr val="bg1"/>
                </a:solidFill>
                <a:latin typeface="Century Gothic" panose="020B0502020202020204" pitchFamily="34" charset="0"/>
              </a:rPr>
              <a:t>Alternatifleri arttır, daha fazla seçeneğin olsun!</a:t>
            </a:r>
          </a:p>
        </p:txBody>
      </p:sp>
    </p:spTree>
    <p:extLst>
      <p:ext uri="{BB962C8B-B14F-4D97-AF65-F5344CB8AC3E}">
        <p14:creationId xmlns:p14="http://schemas.microsoft.com/office/powerpoint/2010/main" val="1907189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335787" y="2249435"/>
            <a:ext cx="10971550" cy="1821909"/>
          </a:xfrm>
          <a:prstGeom prst="rect">
            <a:avLst/>
          </a:prstGeom>
          <a:noFill/>
          <a:ln w="76200">
            <a:noFill/>
            <a:miter lim="800000"/>
            <a:headEnd/>
            <a:tailEnd/>
          </a:ln>
          <a:effectLst/>
        </p:spPr>
        <p:txBody>
          <a:bodyPr wrap="square">
            <a:spAutoFit/>
          </a:bodyPr>
          <a:lstStyle/>
          <a:p>
            <a:pPr marL="457200" indent="-457200" algn="ctr">
              <a:lnSpc>
                <a:spcPct val="150000"/>
              </a:lnSpc>
              <a:buSzPct val="100000"/>
              <a:buFont typeface="Wingdings" panose="05000000000000000000" pitchFamily="2" charset="2"/>
              <a:buChar char="ü"/>
            </a:pPr>
            <a:r>
              <a:rPr lang="tr-TR" sz="4000" dirty="0">
                <a:latin typeface="Century Gothic" panose="020B0502020202020204" pitchFamily="34" charset="0"/>
              </a:rPr>
              <a:t>Beyin Fırtınası</a:t>
            </a:r>
          </a:p>
          <a:p>
            <a:pPr marL="457200" indent="-457200" algn="ctr">
              <a:lnSpc>
                <a:spcPct val="150000"/>
              </a:lnSpc>
              <a:buSzPct val="100000"/>
              <a:buFont typeface="Wingdings" panose="05000000000000000000" pitchFamily="2" charset="2"/>
              <a:buChar char="ü"/>
            </a:pPr>
            <a:r>
              <a:rPr lang="tr-TR" sz="4000" dirty="0">
                <a:latin typeface="Century Gothic" panose="020B0502020202020204" pitchFamily="34" charset="0"/>
                <a:ea typeface="Calibri" panose="020F0502020204030204" pitchFamily="34" charset="0"/>
                <a:cs typeface="Times New Roman" panose="02020603050405020304" pitchFamily="18" charset="0"/>
              </a:rPr>
              <a:t>Benchmarking</a:t>
            </a:r>
            <a:endParaRPr lang="tr-TR" sz="4000" dirty="0">
              <a:latin typeface="Century Gothic" panose="020B0502020202020204" pitchFamily="34" charset="0"/>
            </a:endParaRPr>
          </a:p>
        </p:txBody>
      </p:sp>
      <p:sp>
        <p:nvSpPr>
          <p:cNvPr id="2" name="Metin kutusu 1">
            <a:extLst>
              <a:ext uri="{FF2B5EF4-FFF2-40B4-BE49-F238E27FC236}">
                <a16:creationId xmlns:a16="http://schemas.microsoft.com/office/drawing/2014/main" id="{82EE4C1E-EEEC-C99B-AF89-9AC2CCF190D3}"/>
              </a:ext>
            </a:extLst>
          </p:cNvPr>
          <p:cNvSpPr txBox="1"/>
          <p:nvPr/>
        </p:nvSpPr>
        <p:spPr>
          <a:xfrm>
            <a:off x="335787" y="379141"/>
            <a:ext cx="11372993" cy="898195"/>
          </a:xfrm>
          <a:prstGeom prst="rect">
            <a:avLst/>
          </a:prstGeom>
          <a:noFill/>
        </p:spPr>
        <p:txBody>
          <a:bodyPr wrap="square" rtlCol="0">
            <a:spAutoFit/>
          </a:bodyPr>
          <a:lstStyle/>
          <a:p>
            <a:pPr algn="just">
              <a:lnSpc>
                <a:spcPct val="150000"/>
              </a:lnSpc>
              <a:buSzPct val="100000"/>
            </a:pPr>
            <a:r>
              <a:rPr lang="tr-TR" sz="4000" b="1" dirty="0">
                <a:latin typeface="Century Gothic" panose="020B0502020202020204" pitchFamily="34" charset="0"/>
              </a:rPr>
              <a:t>Alternatif Çözüm Yolları Teknikleri:</a:t>
            </a:r>
            <a:endParaRPr lang="tr-TR" sz="4000" dirty="0">
              <a:latin typeface="Century Gothic" panose="020B0502020202020204" pitchFamily="34" charset="0"/>
            </a:endParaRPr>
          </a:p>
        </p:txBody>
      </p:sp>
    </p:spTree>
    <p:extLst>
      <p:ext uri="{BB962C8B-B14F-4D97-AF65-F5344CB8AC3E}">
        <p14:creationId xmlns:p14="http://schemas.microsoft.com/office/powerpoint/2010/main" val="46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0" y="227038"/>
            <a:ext cx="11856640" cy="896592"/>
          </a:xfrm>
          <a:prstGeom prst="rect">
            <a:avLst/>
          </a:prstGeom>
          <a:noFill/>
        </p:spPr>
        <p:txBody>
          <a:bodyPr wrap="square" rtlCol="0">
            <a:spAutoFit/>
          </a:bodyPr>
          <a:lstStyle/>
          <a:p>
            <a:pPr>
              <a:lnSpc>
                <a:spcPct val="150000"/>
              </a:lnSpc>
            </a:pPr>
            <a:r>
              <a:rPr lang="tr-TR" sz="4000" b="1" dirty="0">
                <a:latin typeface="Century Gothic" pitchFamily="34" charset="0"/>
              </a:rPr>
              <a:t>BEYİN FIRTINASI TEKNİĞİ</a:t>
            </a:r>
          </a:p>
        </p:txBody>
      </p:sp>
      <p:sp>
        <p:nvSpPr>
          <p:cNvPr id="5" name="Rectangle 6"/>
          <p:cNvSpPr>
            <a:spLocks noChangeArrowheads="1"/>
          </p:cNvSpPr>
          <p:nvPr/>
        </p:nvSpPr>
        <p:spPr bwMode="auto">
          <a:xfrm>
            <a:off x="358393" y="1983251"/>
            <a:ext cx="11475213" cy="2891497"/>
          </a:xfrm>
          <a:prstGeom prst="rect">
            <a:avLst/>
          </a:prstGeom>
          <a:noFill/>
          <a:ln w="76200">
            <a:noFill/>
            <a:miter lim="800000"/>
            <a:headEnd/>
            <a:tailEnd/>
          </a:ln>
          <a:effectLst/>
        </p:spPr>
        <p:txBody>
          <a:bodyPr wrap="square">
            <a:spAutoFit/>
          </a:bodyPr>
          <a:lstStyle/>
          <a:p>
            <a:pPr algn="ctr">
              <a:lnSpc>
                <a:spcPct val="200000"/>
              </a:lnSpc>
              <a:buSzPct val="100000"/>
            </a:pPr>
            <a:r>
              <a:rPr lang="tr-TR" sz="3200" dirty="0">
                <a:latin typeface="Century Gothic" panose="020B0502020202020204" pitchFamily="34" charset="0"/>
              </a:rPr>
              <a:t>Bir problemin nasıl çözüleceği konusunda hep birlikte fikirler ortaya atmak üzere bir grup insanın toplanmasına </a:t>
            </a:r>
            <a:r>
              <a:rPr lang="tr-TR" sz="3200" b="1" dirty="0">
                <a:latin typeface="Century Gothic" panose="020B0502020202020204" pitchFamily="34" charset="0"/>
              </a:rPr>
              <a:t>Beyin Fırtınası Tekniği</a:t>
            </a:r>
            <a:r>
              <a:rPr lang="tr-TR" sz="3200" dirty="0">
                <a:latin typeface="Century Gothic" panose="020B0502020202020204" pitchFamily="34" charset="0"/>
              </a:rPr>
              <a:t> adı verilir. </a:t>
            </a:r>
          </a:p>
        </p:txBody>
      </p:sp>
    </p:spTree>
    <p:extLst>
      <p:ext uri="{BB962C8B-B14F-4D97-AF65-F5344CB8AC3E}">
        <p14:creationId xmlns:p14="http://schemas.microsoft.com/office/powerpoint/2010/main" val="399917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45073" y="139321"/>
            <a:ext cx="11856640" cy="896592"/>
          </a:xfrm>
          <a:prstGeom prst="rect">
            <a:avLst/>
          </a:prstGeom>
          <a:noFill/>
        </p:spPr>
        <p:txBody>
          <a:bodyPr wrap="square" rtlCol="0">
            <a:spAutoFit/>
          </a:bodyPr>
          <a:lstStyle/>
          <a:p>
            <a:pPr>
              <a:lnSpc>
                <a:spcPct val="150000"/>
              </a:lnSpc>
            </a:pPr>
            <a:r>
              <a:rPr lang="tr-TR" sz="4000" b="1" dirty="0">
                <a:latin typeface="Century Gothic" pitchFamily="34" charset="0"/>
              </a:rPr>
              <a:t>BEYİN FIRTINASI TEKNİĞİ UYGULAMASI</a:t>
            </a:r>
          </a:p>
        </p:txBody>
      </p:sp>
      <p:sp>
        <p:nvSpPr>
          <p:cNvPr id="5" name="Rectangle 6"/>
          <p:cNvSpPr>
            <a:spLocks noChangeArrowheads="1"/>
          </p:cNvSpPr>
          <p:nvPr/>
        </p:nvSpPr>
        <p:spPr bwMode="auto">
          <a:xfrm>
            <a:off x="335787" y="1089709"/>
            <a:ext cx="11475213" cy="5661743"/>
          </a:xfrm>
          <a:prstGeom prst="rect">
            <a:avLst/>
          </a:prstGeom>
          <a:noFill/>
          <a:ln w="76200">
            <a:noFill/>
            <a:miter lim="800000"/>
            <a:headEnd/>
            <a:tailEnd/>
          </a:ln>
          <a:effectLst/>
        </p:spPr>
        <p:txBody>
          <a:bodyPr wrap="square">
            <a:spAutoFit/>
          </a:bodyPr>
          <a:lstStyle/>
          <a:p>
            <a:pPr marL="514350" indent="-514350" algn="just">
              <a:lnSpc>
                <a:spcPct val="200000"/>
              </a:lnSpc>
              <a:buSzPct val="100000"/>
              <a:buFont typeface="+mj-lt"/>
              <a:buAutoNum type="arabicPeriod"/>
            </a:pPr>
            <a:r>
              <a:rPr lang="tr-TR" sz="3200" dirty="0">
                <a:latin typeface="Century Gothic" panose="020B0502020202020204" pitchFamily="34" charset="0"/>
              </a:rPr>
              <a:t>Fikir Üretecek Grup Beyin Fırtınası İçin Hazırlanır</a:t>
            </a:r>
          </a:p>
          <a:p>
            <a:pPr marL="514350" indent="-514350" algn="just">
              <a:lnSpc>
                <a:spcPct val="200000"/>
              </a:lnSpc>
              <a:buSzPct val="100000"/>
              <a:buFont typeface="+mj-lt"/>
              <a:buAutoNum type="arabicPeriod"/>
            </a:pPr>
            <a:r>
              <a:rPr lang="tr-TR" sz="3200" dirty="0">
                <a:latin typeface="Century Gothic" panose="020B0502020202020204" pitchFamily="34" charset="0"/>
              </a:rPr>
              <a:t>Problem Tanımlanır</a:t>
            </a:r>
          </a:p>
          <a:p>
            <a:pPr marL="514350" indent="-514350" algn="just">
              <a:lnSpc>
                <a:spcPct val="200000"/>
              </a:lnSpc>
              <a:buSzPct val="100000"/>
              <a:buFont typeface="+mj-lt"/>
              <a:buAutoNum type="arabicPeriod"/>
            </a:pPr>
            <a:r>
              <a:rPr lang="tr-TR" sz="3200" dirty="0">
                <a:latin typeface="Century Gothic" panose="020B0502020202020204" pitchFamily="34" charset="0"/>
              </a:rPr>
              <a:t>Fikir Üretimi İçin Bir </a:t>
            </a:r>
            <a:r>
              <a:rPr lang="tr-TR" sz="3200" dirty="0" err="1">
                <a:latin typeface="Century Gothic" panose="020B0502020202020204" pitchFamily="34" charset="0"/>
              </a:rPr>
              <a:t>Moderatör</a:t>
            </a:r>
            <a:r>
              <a:rPr lang="tr-TR" sz="3200" dirty="0">
                <a:latin typeface="Century Gothic" panose="020B0502020202020204" pitchFamily="34" charset="0"/>
              </a:rPr>
              <a:t> Atanır</a:t>
            </a:r>
          </a:p>
          <a:p>
            <a:pPr marL="514350" indent="-514350" algn="just">
              <a:lnSpc>
                <a:spcPct val="200000"/>
              </a:lnSpc>
              <a:buSzPct val="100000"/>
              <a:buFont typeface="+mj-lt"/>
              <a:buAutoNum type="arabicPeriod"/>
            </a:pPr>
            <a:r>
              <a:rPr lang="tr-TR" sz="3200" dirty="0">
                <a:latin typeface="Century Gothic" panose="020B0502020202020204" pitchFamily="34" charset="0"/>
              </a:rPr>
              <a:t>Fikir ve Çözüm Önerileri Söylenir</a:t>
            </a:r>
          </a:p>
          <a:p>
            <a:pPr marL="514350" indent="-514350" algn="just">
              <a:lnSpc>
                <a:spcPct val="200000"/>
              </a:lnSpc>
              <a:buSzPct val="100000"/>
              <a:buFont typeface="+mj-lt"/>
              <a:buAutoNum type="arabicPeriod"/>
            </a:pPr>
            <a:r>
              <a:rPr lang="tr-TR" sz="3200" dirty="0">
                <a:latin typeface="Century Gothic" panose="020B0502020202020204" pitchFamily="34" charset="0"/>
              </a:rPr>
              <a:t>Fikir Üretimi Sonrası Çalışma</a:t>
            </a:r>
          </a:p>
          <a:p>
            <a:pPr marL="457200" indent="-457200" algn="just">
              <a:lnSpc>
                <a:spcPct val="150000"/>
              </a:lnSpc>
              <a:buSzPct val="100000"/>
              <a:buFont typeface="Wingdings" panose="05000000000000000000" pitchFamily="2" charset="2"/>
              <a:buChar char="ü"/>
            </a:pPr>
            <a:endParaRPr lang="tr-TR" sz="3200" dirty="0">
              <a:latin typeface="Century Gothic" panose="020B0502020202020204" pitchFamily="34" charset="0"/>
            </a:endParaRPr>
          </a:p>
        </p:txBody>
      </p:sp>
    </p:spTree>
    <p:extLst>
      <p:ext uri="{BB962C8B-B14F-4D97-AF65-F5344CB8AC3E}">
        <p14:creationId xmlns:p14="http://schemas.microsoft.com/office/powerpoint/2010/main" val="149529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trips(down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strips(down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strips(down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strips(down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55960" y="-18288"/>
            <a:ext cx="11856640" cy="896592"/>
          </a:xfrm>
          <a:prstGeom prst="rect">
            <a:avLst/>
          </a:prstGeom>
          <a:noFill/>
        </p:spPr>
        <p:txBody>
          <a:bodyPr wrap="square" rtlCol="0">
            <a:spAutoFit/>
          </a:bodyPr>
          <a:lstStyle/>
          <a:p>
            <a:pPr>
              <a:lnSpc>
                <a:spcPct val="150000"/>
              </a:lnSpc>
            </a:pPr>
            <a:r>
              <a:rPr lang="tr-TR" sz="4000" b="1" dirty="0">
                <a:latin typeface="Century Gothic" pitchFamily="34" charset="0"/>
              </a:rPr>
              <a:t>BENCHMARKİNG TEKNİĞİ</a:t>
            </a:r>
          </a:p>
        </p:txBody>
      </p:sp>
      <p:sp>
        <p:nvSpPr>
          <p:cNvPr id="5" name="Rectangle 6"/>
          <p:cNvSpPr>
            <a:spLocks noChangeArrowheads="1"/>
          </p:cNvSpPr>
          <p:nvPr/>
        </p:nvSpPr>
        <p:spPr bwMode="auto">
          <a:xfrm>
            <a:off x="358393" y="1952345"/>
            <a:ext cx="11475213" cy="2953309"/>
          </a:xfrm>
          <a:prstGeom prst="rect">
            <a:avLst/>
          </a:prstGeom>
          <a:noFill/>
          <a:ln w="76200">
            <a:noFill/>
            <a:miter lim="800000"/>
            <a:headEnd/>
            <a:tailEnd/>
          </a:ln>
          <a:effectLst/>
        </p:spPr>
        <p:txBody>
          <a:bodyPr wrap="square">
            <a:spAutoFit/>
          </a:bodyPr>
          <a:lstStyle/>
          <a:p>
            <a:pPr algn="just">
              <a:lnSpc>
                <a:spcPct val="150000"/>
              </a:lnSpc>
              <a:buSzPct val="100000"/>
            </a:pPr>
            <a:r>
              <a:rPr lang="tr-TR" sz="3200" dirty="0">
                <a:latin typeface="Century Gothic" panose="020B0502020202020204" pitchFamily="34" charset="0"/>
              </a:rPr>
              <a:t>Türkçe karşılığı </a:t>
            </a:r>
            <a:r>
              <a:rPr lang="tr-TR" sz="3200" b="1" dirty="0">
                <a:latin typeface="Century Gothic" panose="020B0502020202020204" pitchFamily="34" charset="0"/>
              </a:rPr>
              <a:t>"kıyaslama"</a:t>
            </a:r>
            <a:r>
              <a:rPr lang="tr-TR" sz="3200" dirty="0">
                <a:latin typeface="Century Gothic" panose="020B0502020202020204" pitchFamily="34" charset="0"/>
              </a:rPr>
              <a:t> olan Benchmarking, bir problemi çözmek için benzer işletmeler veya projeler arasında karşılaştırmalar yaparak daha iyi bir performans için en iyi uygulamaları belirlemekte kullanılan bir tekniktir.</a:t>
            </a:r>
          </a:p>
        </p:txBody>
      </p:sp>
    </p:spTree>
    <p:extLst>
      <p:ext uri="{BB962C8B-B14F-4D97-AF65-F5344CB8AC3E}">
        <p14:creationId xmlns:p14="http://schemas.microsoft.com/office/powerpoint/2010/main" val="76264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0" y="1822575"/>
            <a:ext cx="12192000" cy="3114250"/>
          </a:xfrm>
          <a:prstGeom prst="rect">
            <a:avLst/>
          </a:prstGeom>
          <a:noFill/>
          <a:ln w="76200">
            <a:noFill/>
            <a:miter lim="800000"/>
            <a:headEnd/>
            <a:tailEnd/>
          </a:ln>
          <a:effectLst/>
        </p:spPr>
        <p:txBody>
          <a:bodyPr wrap="square" anchor="ctr">
            <a:spAutoFit/>
          </a:bodyPr>
          <a:lstStyle/>
          <a:p>
            <a:pPr algn="ctr">
              <a:lnSpc>
                <a:spcPct val="150000"/>
              </a:lnSpc>
              <a:buSzPct val="100000"/>
            </a:pPr>
            <a:r>
              <a:rPr lang="tr-TR" sz="4800" dirty="0">
                <a:latin typeface="Century Gothic" panose="020B0502020202020204" pitchFamily="34" charset="0"/>
              </a:rPr>
              <a:t>Benchmarking, seçilen konuda </a:t>
            </a:r>
            <a:r>
              <a:rPr lang="tr-TR" sz="4800" b="1" dirty="0">
                <a:latin typeface="Century Gothic" panose="020B0502020202020204" pitchFamily="34" charset="0"/>
              </a:rPr>
              <a:t>“en iyi” </a:t>
            </a:r>
            <a:r>
              <a:rPr lang="tr-TR" sz="4800" dirty="0">
                <a:latin typeface="Century Gothic" panose="020B0502020202020204" pitchFamily="34" charset="0"/>
              </a:rPr>
              <a:t>olabilmeyi amaçlar.</a:t>
            </a:r>
          </a:p>
          <a:p>
            <a:pPr algn="ctr">
              <a:lnSpc>
                <a:spcPct val="150000"/>
              </a:lnSpc>
              <a:buSzPct val="100000"/>
            </a:pPr>
            <a:r>
              <a:rPr lang="tr-TR" sz="4000" b="1" dirty="0">
                <a:latin typeface="Century Gothic" panose="020B0502020202020204" pitchFamily="34" charset="0"/>
              </a:rPr>
              <a:t>*</a:t>
            </a:r>
            <a:r>
              <a:rPr lang="tr-TR" sz="4000" dirty="0">
                <a:latin typeface="Century Gothic" panose="020B0502020202020204" pitchFamily="34" charset="0"/>
              </a:rPr>
              <a:t>Bir tür sanayi casusluğu </a:t>
            </a:r>
            <a:r>
              <a:rPr lang="tr-TR" sz="4000" b="1" dirty="0">
                <a:latin typeface="Century Gothic" panose="020B0502020202020204" pitchFamily="34" charset="0"/>
              </a:rPr>
              <a:t>değildir!*</a:t>
            </a:r>
            <a:endParaRPr lang="tr-TR" sz="4000" dirty="0">
              <a:latin typeface="Century Gothic" panose="020B0502020202020204" pitchFamily="34" charset="0"/>
            </a:endParaRPr>
          </a:p>
        </p:txBody>
      </p:sp>
    </p:spTree>
    <p:extLst>
      <p:ext uri="{BB962C8B-B14F-4D97-AF65-F5344CB8AC3E}">
        <p14:creationId xmlns:p14="http://schemas.microsoft.com/office/powerpoint/2010/main" val="268712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664" y="0"/>
            <a:ext cx="11856640" cy="896592"/>
          </a:xfrm>
          <a:prstGeom prst="rect">
            <a:avLst/>
          </a:prstGeom>
          <a:noFill/>
        </p:spPr>
        <p:txBody>
          <a:bodyPr wrap="square" rtlCol="0">
            <a:spAutoFit/>
          </a:bodyPr>
          <a:lstStyle/>
          <a:p>
            <a:pPr>
              <a:lnSpc>
                <a:spcPct val="150000"/>
              </a:lnSpc>
            </a:pPr>
            <a:r>
              <a:rPr lang="tr-TR" sz="4000" b="1" dirty="0">
                <a:latin typeface="Century Gothic" pitchFamily="34" charset="0"/>
              </a:rPr>
              <a:t>Problem Nedir?</a:t>
            </a:r>
          </a:p>
        </p:txBody>
      </p:sp>
      <p:sp>
        <p:nvSpPr>
          <p:cNvPr id="5" name="Rectangle 6"/>
          <p:cNvSpPr>
            <a:spLocks noChangeArrowheads="1"/>
          </p:cNvSpPr>
          <p:nvPr/>
        </p:nvSpPr>
        <p:spPr bwMode="auto">
          <a:xfrm>
            <a:off x="335360" y="2955633"/>
            <a:ext cx="11233248" cy="754630"/>
          </a:xfrm>
          <a:prstGeom prst="rect">
            <a:avLst/>
          </a:prstGeom>
          <a:noFill/>
          <a:ln w="76200">
            <a:noFill/>
            <a:miter lim="800000"/>
            <a:headEnd/>
            <a:tailEnd/>
          </a:ln>
          <a:effectLst/>
        </p:spPr>
        <p:txBody>
          <a:bodyPr wrap="square">
            <a:spAutoFit/>
          </a:bodyPr>
          <a:lstStyle/>
          <a:p>
            <a:pPr marL="457189" indent="-457189" algn="just">
              <a:lnSpc>
                <a:spcPct val="150000"/>
              </a:lnSpc>
              <a:buSzPct val="100000"/>
              <a:buFont typeface="Wingdings" panose="05000000000000000000" pitchFamily="2" charset="2"/>
              <a:buChar char="ü"/>
            </a:pPr>
            <a:endParaRPr lang="en-US" sz="3200" dirty="0"/>
          </a:p>
        </p:txBody>
      </p:sp>
      <p:graphicFrame>
        <p:nvGraphicFramePr>
          <p:cNvPr id="2" name="Diagram 1">
            <a:extLst>
              <a:ext uri="{FF2B5EF4-FFF2-40B4-BE49-F238E27FC236}">
                <a16:creationId xmlns:a16="http://schemas.microsoft.com/office/drawing/2014/main" id="{03A44BDD-796F-4FEF-BFB3-A3F827EF93DA}"/>
              </a:ext>
            </a:extLst>
          </p:cNvPr>
          <p:cNvGraphicFramePr/>
          <p:nvPr>
            <p:extLst>
              <p:ext uri="{D42A27DB-BD31-4B8C-83A1-F6EECF244321}">
                <p14:modId xmlns:p14="http://schemas.microsoft.com/office/powerpoint/2010/main" val="2344619134"/>
              </p:ext>
            </p:extLst>
          </p:nvPr>
        </p:nvGraphicFramePr>
        <p:xfrm>
          <a:off x="23664" y="1943100"/>
          <a:ext cx="12168335" cy="2567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9152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AB5708A-E101-4C7B-BAD3-E846F5FBC33B}"/>
              </a:ext>
            </a:extLst>
          </p:cNvPr>
          <p:cNvGraphicFramePr/>
          <p:nvPr>
            <p:extLst>
              <p:ext uri="{D42A27DB-BD31-4B8C-83A1-F6EECF244321}">
                <p14:modId xmlns:p14="http://schemas.microsoft.com/office/powerpoint/2010/main" val="3154670020"/>
              </p:ext>
            </p:extLst>
          </p:nvPr>
        </p:nvGraphicFramePr>
        <p:xfrm>
          <a:off x="1717288" y="178419"/>
          <a:ext cx="8408019" cy="6490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2050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B706F9D-F534-D6E1-5C81-8949E79B9BA0}"/>
              </a:ext>
            </a:extLst>
          </p:cNvPr>
          <p:cNvSpPr>
            <a:spLocks noGrp="1"/>
          </p:cNvSpPr>
          <p:nvPr>
            <p:ph idx="1"/>
          </p:nvPr>
        </p:nvSpPr>
        <p:spPr>
          <a:xfrm>
            <a:off x="0" y="0"/>
            <a:ext cx="12192000" cy="6858000"/>
          </a:xfrm>
        </p:spPr>
        <p:txBody>
          <a:bodyPr anchor="ctr">
            <a:normAutofit/>
          </a:bodyPr>
          <a:lstStyle/>
          <a:p>
            <a:pPr marL="0" indent="0" algn="ctr">
              <a:lnSpc>
                <a:spcPct val="150000"/>
              </a:lnSpc>
              <a:buNone/>
            </a:pPr>
            <a:r>
              <a:rPr lang="tr-TR" sz="4000" dirty="0">
                <a:solidFill>
                  <a:schemeClr val="bg1"/>
                </a:solidFill>
                <a:latin typeface="Century Gothic" panose="020B0502020202020204" pitchFamily="34" charset="0"/>
              </a:rPr>
              <a:t>Tonlarca çözüm karmaşıklığından kurtul, en uygun ve verimli olanı seç!</a:t>
            </a:r>
          </a:p>
        </p:txBody>
      </p:sp>
    </p:spTree>
    <p:extLst>
      <p:ext uri="{BB962C8B-B14F-4D97-AF65-F5344CB8AC3E}">
        <p14:creationId xmlns:p14="http://schemas.microsoft.com/office/powerpoint/2010/main" val="2625387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56117" y="293184"/>
            <a:ext cx="12630150" cy="896592"/>
          </a:xfrm>
          <a:prstGeom prst="rect">
            <a:avLst/>
          </a:prstGeom>
          <a:noFill/>
        </p:spPr>
        <p:txBody>
          <a:bodyPr wrap="square" rtlCol="0">
            <a:spAutoFit/>
          </a:bodyPr>
          <a:lstStyle/>
          <a:p>
            <a:pPr>
              <a:lnSpc>
                <a:spcPct val="150000"/>
              </a:lnSpc>
            </a:pPr>
            <a:r>
              <a:rPr lang="tr-TR" sz="4000" b="1" dirty="0">
                <a:latin typeface="Century Gothic" panose="020B0502020202020204" pitchFamily="34" charset="0"/>
              </a:rPr>
              <a:t>DEĞERLENDİRME VE UYGUN ALTERNATİF SEÇME</a:t>
            </a:r>
          </a:p>
        </p:txBody>
      </p:sp>
      <p:sp>
        <p:nvSpPr>
          <p:cNvPr id="5" name="Rectangle 6"/>
          <p:cNvSpPr>
            <a:spLocks noChangeArrowheads="1"/>
          </p:cNvSpPr>
          <p:nvPr/>
        </p:nvSpPr>
        <p:spPr bwMode="auto">
          <a:xfrm>
            <a:off x="2272293" y="2449821"/>
            <a:ext cx="6961613" cy="979179"/>
          </a:xfrm>
          <a:prstGeom prst="rect">
            <a:avLst/>
          </a:prstGeom>
          <a:noFill/>
          <a:ln w="76200">
            <a:noFill/>
            <a:miter lim="800000"/>
            <a:headEnd/>
            <a:tailEnd/>
          </a:ln>
          <a:effectLst/>
        </p:spPr>
        <p:txBody>
          <a:bodyPr wrap="square">
            <a:spAutoFit/>
          </a:bodyPr>
          <a:lstStyle/>
          <a:p>
            <a:pPr marL="762000" indent="-762000" algn="ctr">
              <a:lnSpc>
                <a:spcPct val="150000"/>
              </a:lnSpc>
              <a:buSzPct val="100000"/>
              <a:buFont typeface="Wingdings" panose="05000000000000000000" pitchFamily="2" charset="2"/>
              <a:buChar char="ü"/>
            </a:pPr>
            <a:r>
              <a:rPr lang="tr-TR" sz="4400" dirty="0">
                <a:latin typeface="Century Gothic" panose="020B0502020202020204" pitchFamily="34" charset="0"/>
              </a:rPr>
              <a:t>Nominal Grup Tekniği</a:t>
            </a:r>
          </a:p>
        </p:txBody>
      </p:sp>
    </p:spTree>
    <p:extLst>
      <p:ext uri="{BB962C8B-B14F-4D97-AF65-F5344CB8AC3E}">
        <p14:creationId xmlns:p14="http://schemas.microsoft.com/office/powerpoint/2010/main" val="205887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335360" y="-18288"/>
            <a:ext cx="11856640" cy="896592"/>
          </a:xfrm>
          <a:prstGeom prst="rect">
            <a:avLst/>
          </a:prstGeom>
          <a:noFill/>
        </p:spPr>
        <p:txBody>
          <a:bodyPr wrap="square" rtlCol="0">
            <a:spAutoFit/>
          </a:bodyPr>
          <a:lstStyle/>
          <a:p>
            <a:pPr>
              <a:lnSpc>
                <a:spcPct val="150000"/>
              </a:lnSpc>
            </a:pPr>
            <a:r>
              <a:rPr lang="tr-TR" sz="4000" b="1" dirty="0">
                <a:latin typeface="Century Gothic" pitchFamily="34" charset="0"/>
              </a:rPr>
              <a:t>NOMİNAL GRUP TEKNİĞİ</a:t>
            </a:r>
          </a:p>
        </p:txBody>
      </p:sp>
      <p:sp>
        <p:nvSpPr>
          <p:cNvPr id="5" name="Rectangle 6"/>
          <p:cNvSpPr>
            <a:spLocks noChangeArrowheads="1"/>
          </p:cNvSpPr>
          <p:nvPr/>
        </p:nvSpPr>
        <p:spPr bwMode="auto">
          <a:xfrm>
            <a:off x="335787" y="1089709"/>
            <a:ext cx="11475213" cy="4430636"/>
          </a:xfrm>
          <a:prstGeom prst="rect">
            <a:avLst/>
          </a:prstGeom>
          <a:noFill/>
          <a:ln w="76200">
            <a:noFill/>
            <a:miter lim="800000"/>
            <a:headEnd/>
            <a:tailEnd/>
          </a:ln>
          <a:effectLst/>
        </p:spPr>
        <p:txBody>
          <a:bodyPr wrap="square">
            <a:spAutoFit/>
          </a:bodyPr>
          <a:lstStyle/>
          <a:p>
            <a:pPr algn="just">
              <a:lnSpc>
                <a:spcPct val="150000"/>
              </a:lnSpc>
              <a:buSzPct val="100000"/>
            </a:pPr>
            <a:r>
              <a:rPr lang="tr-TR" sz="3200" dirty="0">
                <a:latin typeface="Century Gothic" panose="020B0502020202020204" pitchFamily="34" charset="0"/>
              </a:rPr>
              <a:t>Nominal Grup Tekniği (NGT), Beyin Fırtınasının başka bir türü olarak fikirlerin ölçeklendirilmesi ve önceliklendirilmesi için kullanılan bir tekniktir.</a:t>
            </a:r>
          </a:p>
          <a:p>
            <a:pPr marL="457200" indent="-457200" algn="just">
              <a:lnSpc>
                <a:spcPct val="150000"/>
              </a:lnSpc>
              <a:buSzPct val="100000"/>
              <a:buFont typeface="Arial" panose="020B0604020202020204" pitchFamily="34" charset="0"/>
              <a:buChar char="•"/>
            </a:pPr>
            <a:r>
              <a:rPr lang="tr-TR" sz="3200" dirty="0">
                <a:latin typeface="Century Gothic" panose="020B0502020202020204" pitchFamily="34" charset="0"/>
              </a:rPr>
              <a:t>Katılımcılar fikir üretmek için bağımsız olarak çalışırlar</a:t>
            </a:r>
          </a:p>
          <a:p>
            <a:pPr marL="457200" indent="-457200" algn="just">
              <a:lnSpc>
                <a:spcPct val="150000"/>
              </a:lnSpc>
              <a:buSzPct val="100000"/>
              <a:buFont typeface="Arial" panose="020B0604020202020204" pitchFamily="34" charset="0"/>
              <a:buChar char="•"/>
            </a:pPr>
            <a:r>
              <a:rPr lang="tr-TR" sz="3200" dirty="0">
                <a:latin typeface="Century Gothic" panose="020B0502020202020204" pitchFamily="34" charset="0"/>
              </a:rPr>
              <a:t>Tüm ekip verilen fikirleri bir puanlama sistemine göre tartışacak ve sıralayacaktır.</a:t>
            </a:r>
          </a:p>
        </p:txBody>
      </p:sp>
    </p:spTree>
    <p:extLst>
      <p:ext uri="{BB962C8B-B14F-4D97-AF65-F5344CB8AC3E}">
        <p14:creationId xmlns:p14="http://schemas.microsoft.com/office/powerpoint/2010/main" val="71481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90714" y="317090"/>
            <a:ext cx="11856640" cy="896592"/>
          </a:xfrm>
          <a:prstGeom prst="rect">
            <a:avLst/>
          </a:prstGeom>
          <a:noFill/>
        </p:spPr>
        <p:txBody>
          <a:bodyPr wrap="square" rtlCol="0">
            <a:spAutoFit/>
          </a:bodyPr>
          <a:lstStyle/>
          <a:p>
            <a:pPr>
              <a:lnSpc>
                <a:spcPct val="150000"/>
              </a:lnSpc>
            </a:pPr>
            <a:r>
              <a:rPr lang="tr-TR" sz="4000" b="1" dirty="0">
                <a:latin typeface="Century Gothic" pitchFamily="34" charset="0"/>
              </a:rPr>
              <a:t>NOMİNAL GRUP TEKNİĞİ</a:t>
            </a:r>
          </a:p>
        </p:txBody>
      </p:sp>
      <p:sp>
        <p:nvSpPr>
          <p:cNvPr id="5" name="Rectangle 6"/>
          <p:cNvSpPr>
            <a:spLocks noChangeArrowheads="1"/>
          </p:cNvSpPr>
          <p:nvPr/>
        </p:nvSpPr>
        <p:spPr bwMode="auto">
          <a:xfrm>
            <a:off x="526073" y="1213682"/>
            <a:ext cx="11475213" cy="4430636"/>
          </a:xfrm>
          <a:prstGeom prst="rect">
            <a:avLst/>
          </a:prstGeom>
          <a:noFill/>
          <a:ln w="76200">
            <a:noFill/>
            <a:miter lim="800000"/>
            <a:headEnd/>
            <a:tailEnd/>
          </a:ln>
          <a:effectLst/>
        </p:spPr>
        <p:txBody>
          <a:bodyPr wrap="square">
            <a:spAutoFit/>
          </a:bodyPr>
          <a:lstStyle/>
          <a:p>
            <a:pPr marL="514350" indent="-514350" algn="just">
              <a:lnSpc>
                <a:spcPct val="150000"/>
              </a:lnSpc>
              <a:buSzPct val="100000"/>
              <a:buFont typeface="+mj-lt"/>
              <a:buAutoNum type="arabicPeriod"/>
            </a:pPr>
            <a:r>
              <a:rPr lang="tr-TR" sz="3200" dirty="0">
                <a:latin typeface="Century Gothic" panose="020B0502020202020204" pitchFamily="34" charset="0"/>
              </a:rPr>
              <a:t>Giriş </a:t>
            </a:r>
          </a:p>
          <a:p>
            <a:pPr marL="514350" indent="-514350" algn="just">
              <a:lnSpc>
                <a:spcPct val="150000"/>
              </a:lnSpc>
              <a:buSzPct val="100000"/>
              <a:buFont typeface="+mj-lt"/>
              <a:buAutoNum type="arabicPeriod"/>
            </a:pPr>
            <a:r>
              <a:rPr lang="tr-TR" sz="3200" dirty="0">
                <a:latin typeface="Century Gothic" panose="020B0502020202020204" pitchFamily="34" charset="0"/>
              </a:rPr>
              <a:t>Sessiz Fikir Üretimi</a:t>
            </a:r>
          </a:p>
          <a:p>
            <a:pPr marL="514350" indent="-514350" algn="just">
              <a:lnSpc>
                <a:spcPct val="150000"/>
              </a:lnSpc>
              <a:buSzPct val="100000"/>
              <a:buFont typeface="+mj-lt"/>
              <a:buAutoNum type="arabicPeriod"/>
            </a:pPr>
            <a:r>
              <a:rPr lang="tr-TR" sz="3200" dirty="0">
                <a:latin typeface="Century Gothic" panose="020B0502020202020204" pitchFamily="34" charset="0"/>
              </a:rPr>
              <a:t>Fikir Paylaşımı</a:t>
            </a:r>
          </a:p>
          <a:p>
            <a:pPr marL="514350" indent="-514350" algn="just">
              <a:lnSpc>
                <a:spcPct val="150000"/>
              </a:lnSpc>
              <a:buSzPct val="100000"/>
              <a:buFont typeface="+mj-lt"/>
              <a:buAutoNum type="arabicPeriod"/>
            </a:pPr>
            <a:r>
              <a:rPr lang="tr-TR" sz="3200" dirty="0">
                <a:latin typeface="Century Gothic" panose="020B0502020202020204" pitchFamily="34" charset="0"/>
              </a:rPr>
              <a:t>Fikirlerin Açıklanması</a:t>
            </a:r>
          </a:p>
          <a:p>
            <a:pPr marL="514350" indent="-514350" algn="just">
              <a:lnSpc>
                <a:spcPct val="150000"/>
              </a:lnSpc>
              <a:buSzPct val="100000"/>
              <a:buFont typeface="+mj-lt"/>
              <a:buAutoNum type="arabicPeriod"/>
            </a:pPr>
            <a:r>
              <a:rPr lang="tr-TR" sz="3200" dirty="0">
                <a:latin typeface="Century Gothic" panose="020B0502020202020204" pitchFamily="34" charset="0"/>
              </a:rPr>
              <a:t>Fikir Puanlanması ve Sıralaması </a:t>
            </a:r>
          </a:p>
          <a:p>
            <a:pPr marL="514350" indent="-514350" algn="just">
              <a:lnSpc>
                <a:spcPct val="150000"/>
              </a:lnSpc>
              <a:buSzPct val="100000"/>
              <a:buFont typeface="+mj-lt"/>
              <a:buAutoNum type="arabicPeriod"/>
            </a:pPr>
            <a:r>
              <a:rPr lang="tr-TR" sz="3200" dirty="0">
                <a:latin typeface="Century Gothic" panose="020B0502020202020204" pitchFamily="34" charset="0"/>
              </a:rPr>
              <a:t>Son Tartışma</a:t>
            </a:r>
          </a:p>
        </p:txBody>
      </p:sp>
    </p:spTree>
    <p:extLst>
      <p:ext uri="{BB962C8B-B14F-4D97-AF65-F5344CB8AC3E}">
        <p14:creationId xmlns:p14="http://schemas.microsoft.com/office/powerpoint/2010/main" val="424114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0" y="-57150"/>
            <a:ext cx="11856640" cy="896592"/>
          </a:xfrm>
          <a:prstGeom prst="rect">
            <a:avLst/>
          </a:prstGeom>
          <a:noFill/>
        </p:spPr>
        <p:txBody>
          <a:bodyPr wrap="square" rtlCol="0">
            <a:spAutoFit/>
          </a:bodyPr>
          <a:lstStyle/>
          <a:p>
            <a:pPr>
              <a:lnSpc>
                <a:spcPct val="150000"/>
              </a:lnSpc>
            </a:pPr>
            <a:r>
              <a:rPr lang="tr-TR" sz="4000" b="1" dirty="0">
                <a:latin typeface="Century Gothic" pitchFamily="34" charset="0"/>
              </a:rPr>
              <a:t>NOMİNAL GRUP TEKNİĞİ ÖRNEK</a:t>
            </a:r>
          </a:p>
        </p:txBody>
      </p:sp>
      <p:sp>
        <p:nvSpPr>
          <p:cNvPr id="5" name="Rectangle 6"/>
          <p:cNvSpPr>
            <a:spLocks noChangeArrowheads="1"/>
          </p:cNvSpPr>
          <p:nvPr/>
        </p:nvSpPr>
        <p:spPr bwMode="auto">
          <a:xfrm>
            <a:off x="381427" y="950036"/>
            <a:ext cx="11475213" cy="5169300"/>
          </a:xfrm>
          <a:prstGeom prst="rect">
            <a:avLst/>
          </a:prstGeom>
          <a:noFill/>
          <a:ln w="76200">
            <a:noFill/>
            <a:miter lim="800000"/>
            <a:headEnd/>
            <a:tailEnd/>
          </a:ln>
          <a:effectLst/>
        </p:spPr>
        <p:txBody>
          <a:bodyPr wrap="square">
            <a:spAutoFit/>
          </a:bodyPr>
          <a:lstStyle/>
          <a:p>
            <a:pPr marL="514350" indent="-514350">
              <a:lnSpc>
                <a:spcPct val="150000"/>
              </a:lnSpc>
              <a:buFont typeface="+mj-lt"/>
              <a:buAutoNum type="alphaUcPeriod"/>
            </a:pPr>
            <a:r>
              <a:rPr lang="tr-TR" sz="3200" dirty="0">
                <a:latin typeface="Century Gothic" panose="020B0502020202020204" pitchFamily="34" charset="0"/>
              </a:rPr>
              <a:t>Ders işleme tarzı</a:t>
            </a:r>
          </a:p>
          <a:p>
            <a:pPr marL="514350" indent="-514350">
              <a:lnSpc>
                <a:spcPct val="150000"/>
              </a:lnSpc>
              <a:buFont typeface="+mj-lt"/>
              <a:buAutoNum type="alphaUcPeriod"/>
            </a:pPr>
            <a:r>
              <a:rPr lang="tr-TR" sz="3200" dirty="0">
                <a:latin typeface="Century Gothic" panose="020B0502020202020204" pitchFamily="34" charset="0"/>
              </a:rPr>
              <a:t>Öğrenciyi yeterince tanımama</a:t>
            </a:r>
          </a:p>
          <a:p>
            <a:pPr marL="514350" indent="-514350">
              <a:lnSpc>
                <a:spcPct val="150000"/>
              </a:lnSpc>
              <a:buFont typeface="+mj-lt"/>
              <a:buAutoNum type="alphaUcPeriod"/>
            </a:pPr>
            <a:r>
              <a:rPr lang="tr-TR" sz="3200" dirty="0">
                <a:latin typeface="Century Gothic" panose="020B0502020202020204" pitchFamily="34" charset="0"/>
              </a:rPr>
              <a:t>Öğrenciyle olumsuz iletişim kurma</a:t>
            </a:r>
          </a:p>
          <a:p>
            <a:pPr marL="514350" indent="-514350">
              <a:lnSpc>
                <a:spcPct val="150000"/>
              </a:lnSpc>
              <a:buFont typeface="+mj-lt"/>
              <a:buAutoNum type="alphaUcPeriod"/>
            </a:pPr>
            <a:r>
              <a:rPr lang="tr-TR" sz="3200" dirty="0">
                <a:latin typeface="Century Gothic" panose="020B0502020202020204" pitchFamily="34" charset="0"/>
              </a:rPr>
              <a:t>Kendini yenileme</a:t>
            </a:r>
          </a:p>
          <a:p>
            <a:pPr marL="514350" indent="-514350">
              <a:lnSpc>
                <a:spcPct val="150000"/>
              </a:lnSpc>
              <a:buFont typeface="+mj-lt"/>
              <a:buAutoNum type="alphaUcPeriod"/>
            </a:pPr>
            <a:r>
              <a:rPr lang="tr-TR" sz="3200" dirty="0">
                <a:latin typeface="Century Gothic" panose="020B0502020202020204" pitchFamily="34" charset="0"/>
              </a:rPr>
              <a:t>Hizmet içi eğitimin sürekli olmaması</a:t>
            </a:r>
          </a:p>
          <a:p>
            <a:pPr marL="514350" indent="-514350">
              <a:lnSpc>
                <a:spcPct val="150000"/>
              </a:lnSpc>
              <a:buFont typeface="+mj-lt"/>
              <a:buAutoNum type="alphaUcPeriod"/>
            </a:pPr>
            <a:r>
              <a:rPr lang="tr-TR" sz="3200" dirty="0">
                <a:latin typeface="Century Gothic" panose="020B0502020202020204" pitchFamily="34" charset="0"/>
              </a:rPr>
              <a:t>Bireysel farkları dikkate almama</a:t>
            </a:r>
          </a:p>
          <a:p>
            <a:pPr marL="514350" indent="-514350">
              <a:lnSpc>
                <a:spcPct val="150000"/>
              </a:lnSpc>
              <a:buFont typeface="+mj-lt"/>
              <a:buAutoNum type="alphaUcPeriod"/>
            </a:pPr>
            <a:r>
              <a:rPr lang="tr-TR" sz="3200" dirty="0">
                <a:latin typeface="Century Gothic" panose="020B0502020202020204" pitchFamily="34" charset="0"/>
              </a:rPr>
              <a:t>Fakültelerin yetersizliği</a:t>
            </a:r>
          </a:p>
        </p:txBody>
      </p:sp>
    </p:spTree>
    <p:extLst>
      <p:ext uri="{BB962C8B-B14F-4D97-AF65-F5344CB8AC3E}">
        <p14:creationId xmlns:p14="http://schemas.microsoft.com/office/powerpoint/2010/main" val="171426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1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çerik Yer Tutucusu 4" descr="metin, ekran görüntüsü, sayı, numara, yazı tipi içeren bir resim&#10;&#10;Açıklama otomatik olarak oluşturuldu">
            <a:extLst>
              <a:ext uri="{FF2B5EF4-FFF2-40B4-BE49-F238E27FC236}">
                <a16:creationId xmlns:a16="http://schemas.microsoft.com/office/drawing/2014/main" id="{08074727-D405-8230-82E9-7F4D5E1F72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644" y="577342"/>
            <a:ext cx="11881906" cy="5703315"/>
          </a:xfrm>
          <a:prstGeom prst="rect">
            <a:avLst/>
          </a:prstGeom>
        </p:spPr>
      </p:pic>
    </p:spTree>
    <p:extLst>
      <p:ext uri="{BB962C8B-B14F-4D97-AF65-F5344CB8AC3E}">
        <p14:creationId xmlns:p14="http://schemas.microsoft.com/office/powerpoint/2010/main" val="1583044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AB5708A-E101-4C7B-BAD3-E846F5FBC33B}"/>
              </a:ext>
            </a:extLst>
          </p:cNvPr>
          <p:cNvGraphicFramePr/>
          <p:nvPr>
            <p:extLst>
              <p:ext uri="{D42A27DB-BD31-4B8C-83A1-F6EECF244321}">
                <p14:modId xmlns:p14="http://schemas.microsoft.com/office/powerpoint/2010/main" val="3731883026"/>
              </p:ext>
            </p:extLst>
          </p:nvPr>
        </p:nvGraphicFramePr>
        <p:xfrm>
          <a:off x="1653590" y="245327"/>
          <a:ext cx="8382508" cy="6289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18653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AB5708A-E101-4C7B-BAD3-E846F5FBC33B}"/>
              </a:ext>
            </a:extLst>
          </p:cNvPr>
          <p:cNvGraphicFramePr/>
          <p:nvPr>
            <p:extLst>
              <p:ext uri="{D42A27DB-BD31-4B8C-83A1-F6EECF244321}">
                <p14:modId xmlns:p14="http://schemas.microsoft.com/office/powerpoint/2010/main" val="4037992012"/>
              </p:ext>
            </p:extLst>
          </p:nvPr>
        </p:nvGraphicFramePr>
        <p:xfrm>
          <a:off x="1338146" y="245327"/>
          <a:ext cx="9233209" cy="64231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45521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Metin kutusu 3"/>
          <p:cNvSpPr txBox="1"/>
          <p:nvPr/>
        </p:nvSpPr>
        <p:spPr>
          <a:xfrm>
            <a:off x="0" y="2547259"/>
            <a:ext cx="12192000" cy="1540102"/>
          </a:xfrm>
          <a:prstGeom prst="rect">
            <a:avLst/>
          </a:prstGeom>
          <a:noFill/>
        </p:spPr>
        <p:txBody>
          <a:bodyPr wrap="square" rtlCol="0" anchor="ctr">
            <a:spAutoFit/>
          </a:bodyPr>
          <a:lstStyle/>
          <a:p>
            <a:pPr algn="ctr">
              <a:lnSpc>
                <a:spcPct val="150000"/>
              </a:lnSpc>
            </a:pPr>
            <a:r>
              <a:rPr lang="tr-TR" sz="7200" b="1" dirty="0">
                <a:solidFill>
                  <a:schemeClr val="bg1"/>
                </a:solidFill>
                <a:latin typeface="Century Gothic" pitchFamily="34" charset="0"/>
              </a:rPr>
              <a:t>Diğer Teknikler</a:t>
            </a:r>
          </a:p>
        </p:txBody>
      </p:sp>
    </p:spTree>
    <p:extLst>
      <p:ext uri="{BB962C8B-B14F-4D97-AF65-F5344CB8AC3E}">
        <p14:creationId xmlns:p14="http://schemas.microsoft.com/office/powerpoint/2010/main" val="1012294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664" y="0"/>
            <a:ext cx="11856640" cy="896592"/>
          </a:xfrm>
          <a:prstGeom prst="rect">
            <a:avLst/>
          </a:prstGeom>
          <a:noFill/>
        </p:spPr>
        <p:txBody>
          <a:bodyPr wrap="square" rtlCol="0">
            <a:spAutoFit/>
          </a:bodyPr>
          <a:lstStyle/>
          <a:p>
            <a:pPr>
              <a:lnSpc>
                <a:spcPct val="150000"/>
              </a:lnSpc>
            </a:pPr>
            <a:r>
              <a:rPr lang="tr-TR" sz="4000" b="1" dirty="0">
                <a:latin typeface="Century Gothic" pitchFamily="34" charset="0"/>
              </a:rPr>
              <a:t>Problem Nedir?</a:t>
            </a:r>
          </a:p>
        </p:txBody>
      </p:sp>
      <p:sp>
        <p:nvSpPr>
          <p:cNvPr id="5" name="Rectangle 6"/>
          <p:cNvSpPr>
            <a:spLocks noChangeArrowheads="1"/>
          </p:cNvSpPr>
          <p:nvPr/>
        </p:nvSpPr>
        <p:spPr bwMode="auto">
          <a:xfrm>
            <a:off x="335360" y="2955633"/>
            <a:ext cx="11233248" cy="754630"/>
          </a:xfrm>
          <a:prstGeom prst="rect">
            <a:avLst/>
          </a:prstGeom>
          <a:noFill/>
          <a:ln w="76200">
            <a:noFill/>
            <a:miter lim="800000"/>
            <a:headEnd/>
            <a:tailEnd/>
          </a:ln>
          <a:effectLst/>
        </p:spPr>
        <p:txBody>
          <a:bodyPr wrap="square">
            <a:spAutoFit/>
          </a:bodyPr>
          <a:lstStyle/>
          <a:p>
            <a:pPr marL="457189" indent="-457189" algn="just">
              <a:lnSpc>
                <a:spcPct val="150000"/>
              </a:lnSpc>
              <a:buSzPct val="100000"/>
              <a:buFont typeface="Wingdings" panose="05000000000000000000" pitchFamily="2" charset="2"/>
              <a:buChar char="ü"/>
            </a:pPr>
            <a:endParaRPr lang="en-US" sz="3200" dirty="0"/>
          </a:p>
        </p:txBody>
      </p:sp>
      <p:graphicFrame>
        <p:nvGraphicFramePr>
          <p:cNvPr id="2" name="Diagram 1">
            <a:extLst>
              <a:ext uri="{FF2B5EF4-FFF2-40B4-BE49-F238E27FC236}">
                <a16:creationId xmlns:a16="http://schemas.microsoft.com/office/drawing/2014/main" id="{03A44BDD-796F-4FEF-BFB3-A3F827EF93DA}"/>
              </a:ext>
            </a:extLst>
          </p:cNvPr>
          <p:cNvGraphicFramePr/>
          <p:nvPr>
            <p:extLst>
              <p:ext uri="{D42A27DB-BD31-4B8C-83A1-F6EECF244321}">
                <p14:modId xmlns:p14="http://schemas.microsoft.com/office/powerpoint/2010/main" val="1257810419"/>
              </p:ext>
            </p:extLst>
          </p:nvPr>
        </p:nvGraphicFramePr>
        <p:xfrm>
          <a:off x="23664" y="1943100"/>
          <a:ext cx="12168335" cy="2567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1424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335360" y="229886"/>
            <a:ext cx="11856640" cy="950388"/>
          </a:xfrm>
          <a:prstGeom prst="rect">
            <a:avLst/>
          </a:prstGeom>
          <a:noFill/>
        </p:spPr>
        <p:txBody>
          <a:bodyPr wrap="square" rtlCol="0">
            <a:spAutoFit/>
          </a:bodyPr>
          <a:lstStyle/>
          <a:p>
            <a:pPr>
              <a:lnSpc>
                <a:spcPct val="150000"/>
              </a:lnSpc>
            </a:pPr>
            <a:r>
              <a:rPr lang="tr-TR" sz="4267" b="1" dirty="0">
                <a:latin typeface="Century Gothic" pitchFamily="34" charset="0"/>
              </a:rPr>
              <a:t>DİĞER TEKNİKLER</a:t>
            </a:r>
          </a:p>
        </p:txBody>
      </p:sp>
      <p:sp>
        <p:nvSpPr>
          <p:cNvPr id="5" name="Rectangle 6"/>
          <p:cNvSpPr>
            <a:spLocks noChangeArrowheads="1"/>
          </p:cNvSpPr>
          <p:nvPr/>
        </p:nvSpPr>
        <p:spPr bwMode="auto">
          <a:xfrm>
            <a:off x="716787" y="1631212"/>
            <a:ext cx="11475213" cy="3010504"/>
          </a:xfrm>
          <a:prstGeom prst="rect">
            <a:avLst/>
          </a:prstGeom>
          <a:noFill/>
          <a:ln w="76200">
            <a:noFill/>
            <a:miter lim="800000"/>
            <a:headEnd/>
            <a:tailEnd/>
          </a:ln>
          <a:effectLst/>
        </p:spPr>
        <p:txBody>
          <a:bodyPr wrap="square">
            <a:spAutoFit/>
          </a:bodyPr>
          <a:lstStyle/>
          <a:p>
            <a:pPr marL="457200" indent="-457200" algn="just">
              <a:lnSpc>
                <a:spcPct val="150000"/>
              </a:lnSpc>
              <a:buSzPct val="100000"/>
              <a:buFont typeface="Wingdings" panose="05000000000000000000" pitchFamily="2" charset="2"/>
              <a:buChar char="ü"/>
            </a:pPr>
            <a:r>
              <a:rPr lang="tr-TR" sz="4400" dirty="0">
                <a:latin typeface="Century Gothic" panose="020B0502020202020204" pitchFamily="34" charset="0"/>
              </a:rPr>
              <a:t>Akış Şeması</a:t>
            </a:r>
          </a:p>
          <a:p>
            <a:pPr marL="457200" indent="-457200" algn="just">
              <a:lnSpc>
                <a:spcPct val="150000"/>
              </a:lnSpc>
              <a:buSzPct val="100000"/>
              <a:buFont typeface="Wingdings" panose="05000000000000000000" pitchFamily="2" charset="2"/>
              <a:buChar char="ü"/>
            </a:pPr>
            <a:r>
              <a:rPr lang="tr-TR" sz="4400" dirty="0">
                <a:latin typeface="Century Gothic" panose="020B0502020202020204" pitchFamily="34" charset="0"/>
              </a:rPr>
              <a:t>Altı Şapka Tekniği</a:t>
            </a:r>
          </a:p>
          <a:p>
            <a:pPr marL="457200" indent="-457200" algn="just">
              <a:lnSpc>
                <a:spcPct val="150000"/>
              </a:lnSpc>
              <a:buSzPct val="100000"/>
              <a:buFont typeface="Wingdings" panose="05000000000000000000" pitchFamily="2" charset="2"/>
              <a:buChar char="ü"/>
            </a:pPr>
            <a:r>
              <a:rPr lang="tr-TR" sz="4400" dirty="0" err="1">
                <a:latin typeface="Century Gothic" panose="020B0502020202020204" pitchFamily="34" charset="0"/>
              </a:rPr>
              <a:t>Puko</a:t>
            </a:r>
            <a:endParaRPr lang="tr-TR" sz="4400" dirty="0">
              <a:latin typeface="Century Gothic" panose="020B0502020202020204" pitchFamily="34" charset="0"/>
            </a:endParaRPr>
          </a:p>
        </p:txBody>
      </p:sp>
    </p:spTree>
    <p:extLst>
      <p:ext uri="{BB962C8B-B14F-4D97-AF65-F5344CB8AC3E}">
        <p14:creationId xmlns:p14="http://schemas.microsoft.com/office/powerpoint/2010/main" val="18692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67680" y="346821"/>
            <a:ext cx="11856640" cy="896592"/>
          </a:xfrm>
          <a:prstGeom prst="rect">
            <a:avLst/>
          </a:prstGeom>
          <a:noFill/>
        </p:spPr>
        <p:txBody>
          <a:bodyPr wrap="square" rtlCol="0">
            <a:spAutoFit/>
          </a:bodyPr>
          <a:lstStyle/>
          <a:p>
            <a:pPr>
              <a:lnSpc>
                <a:spcPct val="150000"/>
              </a:lnSpc>
            </a:pPr>
            <a:r>
              <a:rPr lang="tr-TR" sz="4000" b="1" dirty="0">
                <a:latin typeface="Century Gothic" pitchFamily="34" charset="0"/>
              </a:rPr>
              <a:t>AKIŞ ŞEMASI </a:t>
            </a:r>
          </a:p>
        </p:txBody>
      </p:sp>
      <p:sp>
        <p:nvSpPr>
          <p:cNvPr id="5" name="Rectangle 6"/>
          <p:cNvSpPr>
            <a:spLocks noChangeArrowheads="1"/>
          </p:cNvSpPr>
          <p:nvPr/>
        </p:nvSpPr>
        <p:spPr bwMode="auto">
          <a:xfrm>
            <a:off x="335787" y="1638993"/>
            <a:ext cx="11665926" cy="2891754"/>
          </a:xfrm>
          <a:prstGeom prst="rect">
            <a:avLst/>
          </a:prstGeom>
          <a:noFill/>
          <a:ln w="76200">
            <a:noFill/>
            <a:miter lim="800000"/>
            <a:headEnd/>
            <a:tailEnd/>
          </a:ln>
          <a:effectLst/>
        </p:spPr>
        <p:txBody>
          <a:bodyPr wrap="square">
            <a:spAutoFit/>
          </a:bodyPr>
          <a:lstStyle/>
          <a:p>
            <a:pPr marL="514350" indent="-514350" algn="just">
              <a:lnSpc>
                <a:spcPct val="200000"/>
              </a:lnSpc>
              <a:buSzPct val="100000"/>
              <a:buFont typeface="+mj-lt"/>
              <a:buAutoNum type="arabicPeriod"/>
            </a:pPr>
            <a:r>
              <a:rPr lang="tr-TR" sz="3200" dirty="0">
                <a:latin typeface="Century Gothic" panose="020B0502020202020204" pitchFamily="34" charset="0"/>
              </a:rPr>
              <a:t>Süreçteki bütün olaylar listelenir. </a:t>
            </a:r>
          </a:p>
          <a:p>
            <a:pPr marL="514350" indent="-514350" algn="just">
              <a:lnSpc>
                <a:spcPct val="200000"/>
              </a:lnSpc>
              <a:buSzPct val="100000"/>
              <a:buFont typeface="+mj-lt"/>
              <a:buAutoNum type="arabicPeriod"/>
            </a:pPr>
            <a:r>
              <a:rPr lang="tr-TR" sz="3200" dirty="0">
                <a:latin typeface="Century Gothic" panose="020B0502020202020204" pitchFamily="34" charset="0"/>
              </a:rPr>
              <a:t>Olaylar akış şeması sembolleri kullanılarak sınıflandırılır. </a:t>
            </a:r>
          </a:p>
          <a:p>
            <a:pPr marL="514350" indent="-514350" algn="just">
              <a:lnSpc>
                <a:spcPct val="200000"/>
              </a:lnSpc>
              <a:buSzPct val="100000"/>
              <a:buFont typeface="+mj-lt"/>
              <a:buAutoNum type="arabicPeriod"/>
            </a:pPr>
            <a:r>
              <a:rPr lang="tr-TR" sz="3200" dirty="0">
                <a:latin typeface="Century Gothic" panose="020B0502020202020204" pitchFamily="34" charset="0"/>
              </a:rPr>
              <a:t>Semboller isimlendirilir ve birleştirilerek akış şeması çizilir. </a:t>
            </a:r>
          </a:p>
        </p:txBody>
      </p:sp>
    </p:spTree>
    <p:extLst>
      <p:ext uri="{BB962C8B-B14F-4D97-AF65-F5344CB8AC3E}">
        <p14:creationId xmlns:p14="http://schemas.microsoft.com/office/powerpoint/2010/main" val="236099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kış Diyagramı ve Örnekleri | Kodlama Merkezi">
            <a:extLst>
              <a:ext uri="{FF2B5EF4-FFF2-40B4-BE49-F238E27FC236}">
                <a16:creationId xmlns:a16="http://schemas.microsoft.com/office/drawing/2014/main" id="{816A16D3-E990-49D7-A526-B1C07F8EAE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45761"/>
          <a:stretch/>
        </p:blipFill>
        <p:spPr bwMode="auto">
          <a:xfrm>
            <a:off x="2305051" y="0"/>
            <a:ext cx="305752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9A0038D-EA99-474F-B2FF-43E6F59967AC}"/>
              </a:ext>
            </a:extLst>
          </p:cNvPr>
          <p:cNvSpPr txBox="1"/>
          <p:nvPr/>
        </p:nvSpPr>
        <p:spPr>
          <a:xfrm>
            <a:off x="5289550" y="101600"/>
            <a:ext cx="5372100" cy="830997"/>
          </a:xfrm>
          <a:prstGeom prst="rect">
            <a:avLst/>
          </a:prstGeom>
          <a:noFill/>
        </p:spPr>
        <p:txBody>
          <a:bodyPr wrap="square" rtlCol="0">
            <a:spAutoFit/>
          </a:bodyPr>
          <a:lstStyle/>
          <a:p>
            <a:r>
              <a:rPr lang="tr-TR" sz="2400" dirty="0">
                <a:latin typeface="Century Gothic" panose="020B0502020202020204" pitchFamily="34" charset="0"/>
              </a:rPr>
              <a:t>Algoritmanın başladığı yada sona erdiğini belirtmek içi kullanılır.</a:t>
            </a:r>
          </a:p>
        </p:txBody>
      </p:sp>
      <p:sp>
        <p:nvSpPr>
          <p:cNvPr id="9" name="TextBox 8">
            <a:extLst>
              <a:ext uri="{FF2B5EF4-FFF2-40B4-BE49-F238E27FC236}">
                <a16:creationId xmlns:a16="http://schemas.microsoft.com/office/drawing/2014/main" id="{2FD60E8D-C6B2-4380-B0DA-BA22C5D9F4C3}"/>
              </a:ext>
            </a:extLst>
          </p:cNvPr>
          <p:cNvSpPr txBox="1"/>
          <p:nvPr/>
        </p:nvSpPr>
        <p:spPr>
          <a:xfrm>
            <a:off x="5289550" y="1034197"/>
            <a:ext cx="5372100" cy="830997"/>
          </a:xfrm>
          <a:prstGeom prst="rect">
            <a:avLst/>
          </a:prstGeom>
          <a:noFill/>
        </p:spPr>
        <p:txBody>
          <a:bodyPr wrap="square" rtlCol="0">
            <a:spAutoFit/>
          </a:bodyPr>
          <a:lstStyle/>
          <a:p>
            <a:r>
              <a:rPr lang="tr-TR" sz="2400" dirty="0">
                <a:latin typeface="Century Gothic" panose="020B0502020202020204" pitchFamily="34" charset="0"/>
              </a:rPr>
              <a:t>Herhangi bir birimden veri girişi yapılacağını gösterir.</a:t>
            </a:r>
          </a:p>
        </p:txBody>
      </p:sp>
      <p:sp>
        <p:nvSpPr>
          <p:cNvPr id="10" name="TextBox 9">
            <a:extLst>
              <a:ext uri="{FF2B5EF4-FFF2-40B4-BE49-F238E27FC236}">
                <a16:creationId xmlns:a16="http://schemas.microsoft.com/office/drawing/2014/main" id="{A568734E-0926-483A-9627-FBCEC434D6D3}"/>
              </a:ext>
            </a:extLst>
          </p:cNvPr>
          <p:cNvSpPr txBox="1"/>
          <p:nvPr/>
        </p:nvSpPr>
        <p:spPr>
          <a:xfrm>
            <a:off x="5289550" y="1966794"/>
            <a:ext cx="5372100" cy="830997"/>
          </a:xfrm>
          <a:prstGeom prst="rect">
            <a:avLst/>
          </a:prstGeom>
          <a:noFill/>
        </p:spPr>
        <p:txBody>
          <a:bodyPr wrap="square" rtlCol="0">
            <a:spAutoFit/>
          </a:bodyPr>
          <a:lstStyle/>
          <a:p>
            <a:r>
              <a:rPr lang="tr-TR" sz="2400" dirty="0">
                <a:latin typeface="Century Gothic" panose="020B0502020202020204" pitchFamily="34" charset="0"/>
              </a:rPr>
              <a:t>Hesaplama yada değişken ataması yapmak için kullanılır.</a:t>
            </a:r>
          </a:p>
        </p:txBody>
      </p:sp>
      <p:sp>
        <p:nvSpPr>
          <p:cNvPr id="11" name="TextBox 10">
            <a:extLst>
              <a:ext uri="{FF2B5EF4-FFF2-40B4-BE49-F238E27FC236}">
                <a16:creationId xmlns:a16="http://schemas.microsoft.com/office/drawing/2014/main" id="{9F944EF6-F283-444E-B42C-DAC0D8E58682}"/>
              </a:ext>
            </a:extLst>
          </p:cNvPr>
          <p:cNvSpPr txBox="1"/>
          <p:nvPr/>
        </p:nvSpPr>
        <p:spPr>
          <a:xfrm>
            <a:off x="5289550" y="2976602"/>
            <a:ext cx="5372100" cy="1200329"/>
          </a:xfrm>
          <a:prstGeom prst="rect">
            <a:avLst/>
          </a:prstGeom>
          <a:noFill/>
        </p:spPr>
        <p:txBody>
          <a:bodyPr wrap="square" rtlCol="0">
            <a:spAutoFit/>
          </a:bodyPr>
          <a:lstStyle/>
          <a:p>
            <a:r>
              <a:rPr lang="tr-TR" sz="2400" dirty="0">
                <a:latin typeface="Century Gothic" panose="020B0502020202020204" pitchFamily="34" charset="0"/>
              </a:rPr>
              <a:t>Aritmetiksel ve mantıksal ifadeler için karar verme ve karşılaştırma işlemleri yapar.</a:t>
            </a:r>
          </a:p>
        </p:txBody>
      </p:sp>
      <p:sp>
        <p:nvSpPr>
          <p:cNvPr id="12" name="TextBox 11">
            <a:extLst>
              <a:ext uri="{FF2B5EF4-FFF2-40B4-BE49-F238E27FC236}">
                <a16:creationId xmlns:a16="http://schemas.microsoft.com/office/drawing/2014/main" id="{3A338AF5-F36B-4F94-A740-DA4C040F8976}"/>
              </a:ext>
            </a:extLst>
          </p:cNvPr>
          <p:cNvSpPr txBox="1"/>
          <p:nvPr/>
        </p:nvSpPr>
        <p:spPr>
          <a:xfrm>
            <a:off x="5289550" y="4456984"/>
            <a:ext cx="5372100" cy="830997"/>
          </a:xfrm>
          <a:prstGeom prst="rect">
            <a:avLst/>
          </a:prstGeom>
          <a:noFill/>
        </p:spPr>
        <p:txBody>
          <a:bodyPr wrap="square" rtlCol="0">
            <a:spAutoFit/>
          </a:bodyPr>
          <a:lstStyle/>
          <a:p>
            <a:r>
              <a:rPr lang="tr-TR" sz="2400" dirty="0">
                <a:latin typeface="Century Gothic" panose="020B0502020202020204" pitchFamily="34" charset="0"/>
              </a:rPr>
              <a:t>Monitör çıktısı oluşturmak için kullanılır.</a:t>
            </a:r>
          </a:p>
        </p:txBody>
      </p:sp>
      <p:sp>
        <p:nvSpPr>
          <p:cNvPr id="13" name="TextBox 12">
            <a:extLst>
              <a:ext uri="{FF2B5EF4-FFF2-40B4-BE49-F238E27FC236}">
                <a16:creationId xmlns:a16="http://schemas.microsoft.com/office/drawing/2014/main" id="{1E683485-14B9-4DD5-9E8F-7F714EE38C9D}"/>
              </a:ext>
            </a:extLst>
          </p:cNvPr>
          <p:cNvSpPr txBox="1"/>
          <p:nvPr/>
        </p:nvSpPr>
        <p:spPr>
          <a:xfrm>
            <a:off x="5289550" y="5823803"/>
            <a:ext cx="5372100" cy="461665"/>
          </a:xfrm>
          <a:prstGeom prst="rect">
            <a:avLst/>
          </a:prstGeom>
          <a:noFill/>
        </p:spPr>
        <p:txBody>
          <a:bodyPr wrap="square" rtlCol="0">
            <a:spAutoFit/>
          </a:bodyPr>
          <a:lstStyle/>
          <a:p>
            <a:r>
              <a:rPr lang="tr-TR" sz="2400" dirty="0">
                <a:latin typeface="Century Gothic" panose="020B0502020202020204" pitchFamily="34" charset="0"/>
              </a:rPr>
              <a:t>Diyagramın akış yönünü gösterir.</a:t>
            </a:r>
          </a:p>
        </p:txBody>
      </p:sp>
    </p:spTree>
    <p:extLst>
      <p:ext uri="{BB962C8B-B14F-4D97-AF65-F5344CB8AC3E}">
        <p14:creationId xmlns:p14="http://schemas.microsoft.com/office/powerpoint/2010/main" val="37567602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335360" y="-18288"/>
            <a:ext cx="11856640" cy="896592"/>
          </a:xfrm>
          <a:prstGeom prst="rect">
            <a:avLst/>
          </a:prstGeom>
          <a:noFill/>
        </p:spPr>
        <p:txBody>
          <a:bodyPr wrap="square" rtlCol="0">
            <a:spAutoFit/>
          </a:bodyPr>
          <a:lstStyle/>
          <a:p>
            <a:pPr>
              <a:lnSpc>
                <a:spcPct val="150000"/>
              </a:lnSpc>
            </a:pPr>
            <a:r>
              <a:rPr lang="tr-TR" sz="4000" b="1" dirty="0">
                <a:latin typeface="Century Gothic" pitchFamily="34" charset="0"/>
              </a:rPr>
              <a:t>AKIŞ ŞEMASI </a:t>
            </a:r>
          </a:p>
        </p:txBody>
      </p:sp>
      <p:pic>
        <p:nvPicPr>
          <p:cNvPr id="2050" name="Picture 2" descr="Akış şeması örneği | Technopat Sosyal">
            <a:extLst>
              <a:ext uri="{FF2B5EF4-FFF2-40B4-BE49-F238E27FC236}">
                <a16:creationId xmlns:a16="http://schemas.microsoft.com/office/drawing/2014/main" id="{3DC5A68B-5DD4-4318-BF8C-013A370C3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4260" y="768273"/>
            <a:ext cx="4983480" cy="608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7399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9246" y="-18288"/>
            <a:ext cx="11856640" cy="896592"/>
          </a:xfrm>
          <a:prstGeom prst="rect">
            <a:avLst/>
          </a:prstGeom>
          <a:noFill/>
        </p:spPr>
        <p:txBody>
          <a:bodyPr wrap="square" rtlCol="0">
            <a:spAutoFit/>
          </a:bodyPr>
          <a:lstStyle/>
          <a:p>
            <a:pPr>
              <a:lnSpc>
                <a:spcPct val="150000"/>
              </a:lnSpc>
            </a:pPr>
            <a:r>
              <a:rPr lang="tr-TR" sz="4000" b="1" dirty="0">
                <a:latin typeface="Century Gothic" pitchFamily="34" charset="0"/>
              </a:rPr>
              <a:t>ALTI ŞAPKA TEKNİĞİ</a:t>
            </a:r>
          </a:p>
        </p:txBody>
      </p:sp>
      <p:pic>
        <p:nvPicPr>
          <p:cNvPr id="4104" name="Picture 8" descr="https://ogrencikariyeri.com/AdminFiles/CMS/Content/wp-content/uploads/2018/02/801adbf5-06d7-4a9d-a903-a5eb8c4e6cfb_790x445.jpg">
            <a:extLst>
              <a:ext uri="{FF2B5EF4-FFF2-40B4-BE49-F238E27FC236}">
                <a16:creationId xmlns:a16="http://schemas.microsoft.com/office/drawing/2014/main" id="{7CFF2297-1937-48A5-A6D3-7CA9EEBD1E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08" r="6986"/>
          <a:stretch/>
        </p:blipFill>
        <p:spPr bwMode="auto">
          <a:xfrm>
            <a:off x="1734187" y="932100"/>
            <a:ext cx="8826827" cy="5925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8532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263036" y="192152"/>
            <a:ext cx="11665927" cy="6473695"/>
          </a:xfrm>
          <a:prstGeom prst="rect">
            <a:avLst/>
          </a:prstGeom>
          <a:noFill/>
          <a:ln w="76200">
            <a:noFill/>
            <a:miter lim="800000"/>
            <a:headEnd/>
            <a:tailEnd/>
          </a:ln>
          <a:effectLst/>
        </p:spPr>
        <p:txBody>
          <a:bodyPr wrap="square">
            <a:spAutoFit/>
          </a:bodyPr>
          <a:lstStyle/>
          <a:p>
            <a:pPr>
              <a:lnSpc>
                <a:spcPct val="150000"/>
              </a:lnSpc>
              <a:buSzPct val="100000"/>
            </a:pPr>
            <a:r>
              <a:rPr lang="tr-TR" sz="2800" b="1" dirty="0">
                <a:latin typeface="Century Gothic" panose="020B0502020202020204" pitchFamily="34" charset="0"/>
              </a:rPr>
              <a:t>Beyaz Şapka : </a:t>
            </a:r>
            <a:r>
              <a:rPr lang="tr-TR" sz="2800" dirty="0">
                <a:latin typeface="Century Gothic" panose="020B0502020202020204" pitchFamily="34" charset="0"/>
              </a:rPr>
              <a:t>Bilgiyi tarafsız bir temelde ele alır. </a:t>
            </a:r>
          </a:p>
          <a:p>
            <a:pPr>
              <a:lnSpc>
                <a:spcPct val="150000"/>
              </a:lnSpc>
              <a:buSzPct val="100000"/>
            </a:pPr>
            <a:r>
              <a:rPr lang="tr-TR" sz="2800" b="1" dirty="0">
                <a:latin typeface="Century Gothic" panose="020B0502020202020204" pitchFamily="34" charset="0"/>
              </a:rPr>
              <a:t>Kırmızı Şapka: </a:t>
            </a:r>
            <a:r>
              <a:rPr lang="tr-TR" sz="2800" dirty="0">
                <a:latin typeface="Century Gothic" panose="020B0502020202020204" pitchFamily="34" charset="0"/>
              </a:rPr>
              <a:t>Ön sezgilere dayalı, olaylara duygusal tepki vermeyi temele alır.</a:t>
            </a:r>
          </a:p>
          <a:p>
            <a:pPr>
              <a:lnSpc>
                <a:spcPct val="150000"/>
              </a:lnSpc>
              <a:buSzPct val="100000"/>
            </a:pPr>
            <a:r>
              <a:rPr lang="tr-TR" sz="2800" b="1" dirty="0">
                <a:latin typeface="Century Gothic" panose="020B0502020202020204" pitchFamily="34" charset="0"/>
              </a:rPr>
              <a:t>Siyah Şapka: </a:t>
            </a:r>
            <a:r>
              <a:rPr lang="tr-TR" sz="2800" dirty="0">
                <a:latin typeface="Century Gothic" panose="020B0502020202020204" pitchFamily="34" charset="0"/>
              </a:rPr>
              <a:t>Olaylara eleştirisel ve karamsar yönden bakışı simgeler.</a:t>
            </a:r>
          </a:p>
          <a:p>
            <a:pPr>
              <a:lnSpc>
                <a:spcPct val="150000"/>
              </a:lnSpc>
              <a:buSzPct val="100000"/>
            </a:pPr>
            <a:r>
              <a:rPr lang="tr-TR" sz="2800" b="1" dirty="0">
                <a:latin typeface="Century Gothic" panose="020B0502020202020204" pitchFamily="34" charset="0"/>
              </a:rPr>
              <a:t>Sarı Şapka : </a:t>
            </a:r>
            <a:r>
              <a:rPr lang="tr-TR" sz="2800" dirty="0">
                <a:latin typeface="Century Gothic" panose="020B0502020202020204" pitchFamily="34" charset="0"/>
              </a:rPr>
              <a:t>İyimserlik olaylara iyimser ve yapıcı yönden bakma.</a:t>
            </a:r>
          </a:p>
          <a:p>
            <a:pPr>
              <a:lnSpc>
                <a:spcPct val="150000"/>
              </a:lnSpc>
              <a:buSzPct val="100000"/>
            </a:pPr>
            <a:r>
              <a:rPr lang="tr-TR" sz="2800" b="1" dirty="0">
                <a:latin typeface="Century Gothic" panose="020B0502020202020204" pitchFamily="34" charset="0"/>
              </a:rPr>
              <a:t>Yeşil Şapka: </a:t>
            </a:r>
            <a:r>
              <a:rPr lang="tr-TR" sz="2800" dirty="0">
                <a:latin typeface="Century Gothic" panose="020B0502020202020204" pitchFamily="34" charset="0"/>
              </a:rPr>
              <a:t>Olaylara yeni ve farklı çözüm yolları bulmak, yaratıcı ve yenilikçi fikirler üretmeye dayalı düşünme.</a:t>
            </a:r>
          </a:p>
          <a:p>
            <a:pPr>
              <a:lnSpc>
                <a:spcPct val="150000"/>
              </a:lnSpc>
              <a:buSzPct val="100000"/>
            </a:pPr>
            <a:r>
              <a:rPr lang="tr-TR" sz="2800" b="1" dirty="0">
                <a:latin typeface="Century Gothic" panose="020B0502020202020204" pitchFamily="34" charset="0"/>
              </a:rPr>
              <a:t>Mavi Şapka : </a:t>
            </a:r>
            <a:r>
              <a:rPr lang="tr-TR" sz="2800" dirty="0">
                <a:latin typeface="Century Gothic" panose="020B0502020202020204" pitchFamily="34" charset="0"/>
              </a:rPr>
              <a:t>Olayları tüm olası yönleriyle gören ve değişkenleri kontrol altında tutan bakış açısı.</a:t>
            </a:r>
          </a:p>
        </p:txBody>
      </p:sp>
    </p:spTree>
    <p:extLst>
      <p:ext uri="{BB962C8B-B14F-4D97-AF65-F5344CB8AC3E}">
        <p14:creationId xmlns:p14="http://schemas.microsoft.com/office/powerpoint/2010/main" val="8606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C0B8DFC-B553-A893-B203-AEE06BE33BD5}"/>
              </a:ext>
            </a:extLst>
          </p:cNvPr>
          <p:cNvSpPr>
            <a:spLocks noGrp="1"/>
          </p:cNvSpPr>
          <p:nvPr>
            <p:ph idx="1"/>
          </p:nvPr>
        </p:nvSpPr>
        <p:spPr>
          <a:xfrm>
            <a:off x="0" y="0"/>
            <a:ext cx="12192000" cy="6858000"/>
          </a:xfrm>
        </p:spPr>
        <p:txBody>
          <a:bodyPr anchor="ctr">
            <a:normAutofit/>
          </a:bodyPr>
          <a:lstStyle/>
          <a:p>
            <a:pPr marL="0" indent="0" algn="ctr">
              <a:buNone/>
            </a:pPr>
            <a:r>
              <a:rPr lang="tr-TR" sz="6600" b="1" dirty="0">
                <a:solidFill>
                  <a:schemeClr val="bg1"/>
                </a:solidFill>
                <a:latin typeface="Century Gothic" panose="020B0502020202020204" pitchFamily="34" charset="0"/>
              </a:rPr>
              <a:t>Grup Çalışması</a:t>
            </a:r>
          </a:p>
        </p:txBody>
      </p:sp>
    </p:spTree>
    <p:extLst>
      <p:ext uri="{BB962C8B-B14F-4D97-AF65-F5344CB8AC3E}">
        <p14:creationId xmlns:p14="http://schemas.microsoft.com/office/powerpoint/2010/main" val="34460237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81360" y="-18288"/>
            <a:ext cx="11856640" cy="896592"/>
          </a:xfrm>
          <a:prstGeom prst="rect">
            <a:avLst/>
          </a:prstGeom>
          <a:noFill/>
        </p:spPr>
        <p:txBody>
          <a:bodyPr wrap="square" rtlCol="0">
            <a:spAutoFit/>
          </a:bodyPr>
          <a:lstStyle/>
          <a:p>
            <a:pPr>
              <a:lnSpc>
                <a:spcPct val="150000"/>
              </a:lnSpc>
            </a:pPr>
            <a:r>
              <a:rPr lang="tr-TR" sz="4000" b="1" dirty="0">
                <a:latin typeface="Century Gothic" pitchFamily="34" charset="0"/>
              </a:rPr>
              <a:t>PUKÖ DÖNGÜSÜ TEKNİĞİ</a:t>
            </a:r>
          </a:p>
        </p:txBody>
      </p:sp>
      <p:pic>
        <p:nvPicPr>
          <p:cNvPr id="7" name="Picture 6">
            <a:extLst>
              <a:ext uri="{FF2B5EF4-FFF2-40B4-BE49-F238E27FC236}">
                <a16:creationId xmlns:a16="http://schemas.microsoft.com/office/drawing/2014/main" id="{AFE1DA85-0086-4998-8CF1-B1DB4D5D3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5087" y="932100"/>
            <a:ext cx="5821825" cy="5705904"/>
          </a:xfrm>
          <a:prstGeom prst="rect">
            <a:avLst/>
          </a:prstGeom>
        </p:spPr>
      </p:pic>
    </p:spTree>
    <p:extLst>
      <p:ext uri="{BB962C8B-B14F-4D97-AF65-F5344CB8AC3E}">
        <p14:creationId xmlns:p14="http://schemas.microsoft.com/office/powerpoint/2010/main" val="36081894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5CB790-04A1-4A9D-9680-56912E574935}"/>
              </a:ext>
            </a:extLst>
          </p:cNvPr>
          <p:cNvSpPr txBox="1"/>
          <p:nvPr/>
        </p:nvSpPr>
        <p:spPr>
          <a:xfrm>
            <a:off x="335360" y="932100"/>
            <a:ext cx="6092890" cy="735779"/>
          </a:xfrm>
          <a:prstGeom prst="rect">
            <a:avLst/>
          </a:prstGeom>
          <a:noFill/>
        </p:spPr>
        <p:txBody>
          <a:bodyPr wrap="square">
            <a:spAutoFit/>
          </a:bodyPr>
          <a:lstStyle/>
          <a:p>
            <a:pPr algn="just">
              <a:lnSpc>
                <a:spcPct val="150000"/>
              </a:lnSpc>
              <a:buSzPct val="100000"/>
            </a:pPr>
            <a:r>
              <a:rPr lang="tr-TR" sz="3200" b="1" dirty="0">
                <a:solidFill>
                  <a:srgbClr val="C00000"/>
                </a:solidFill>
                <a:latin typeface="Century Gothic" panose="020B0502020202020204" pitchFamily="34" charset="0"/>
              </a:rPr>
              <a:t>PLANLA (PLAN)</a:t>
            </a:r>
          </a:p>
        </p:txBody>
      </p:sp>
      <p:pic>
        <p:nvPicPr>
          <p:cNvPr id="7" name="Picture 6">
            <a:extLst>
              <a:ext uri="{FF2B5EF4-FFF2-40B4-BE49-F238E27FC236}">
                <a16:creationId xmlns:a16="http://schemas.microsoft.com/office/drawing/2014/main" id="{2AF49345-9248-42B7-B159-D4091FE6C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0250" y="932100"/>
            <a:ext cx="5946390" cy="5827988"/>
          </a:xfrm>
          <a:prstGeom prst="rect">
            <a:avLst/>
          </a:prstGeom>
        </p:spPr>
      </p:pic>
      <p:sp>
        <p:nvSpPr>
          <p:cNvPr id="11" name="Rectangle 6">
            <a:extLst>
              <a:ext uri="{FF2B5EF4-FFF2-40B4-BE49-F238E27FC236}">
                <a16:creationId xmlns:a16="http://schemas.microsoft.com/office/drawing/2014/main" id="{0CD61423-E503-4B33-A16B-ECA3AF36846F}"/>
              </a:ext>
            </a:extLst>
          </p:cNvPr>
          <p:cNvSpPr>
            <a:spLocks noChangeArrowheads="1"/>
          </p:cNvSpPr>
          <p:nvPr/>
        </p:nvSpPr>
        <p:spPr bwMode="auto">
          <a:xfrm>
            <a:off x="335360" y="1667879"/>
            <a:ext cx="5362811" cy="2214645"/>
          </a:xfrm>
          <a:prstGeom prst="rect">
            <a:avLst/>
          </a:prstGeom>
          <a:noFill/>
          <a:ln w="76200">
            <a:noFill/>
            <a:miter lim="800000"/>
            <a:headEnd/>
            <a:tailEnd/>
          </a:ln>
          <a:effectLst/>
        </p:spPr>
        <p:txBody>
          <a:bodyPr wrap="square">
            <a:spAutoFit/>
          </a:bodyPr>
          <a:lstStyle/>
          <a:p>
            <a:pPr marL="457200" indent="-457200" algn="just">
              <a:lnSpc>
                <a:spcPct val="150000"/>
              </a:lnSpc>
              <a:buSzPct val="100000"/>
              <a:buFont typeface="Wingdings" panose="05000000000000000000" pitchFamily="2" charset="2"/>
              <a:buChar char="ü"/>
            </a:pPr>
            <a:r>
              <a:rPr lang="tr-TR" sz="3200" dirty="0">
                <a:latin typeface="Century Gothic" panose="020B0502020202020204" pitchFamily="34" charset="0"/>
              </a:rPr>
              <a:t>Hedeflerin belirlenmesi</a:t>
            </a:r>
          </a:p>
          <a:p>
            <a:pPr marL="457200" indent="-457200" algn="just">
              <a:lnSpc>
                <a:spcPct val="150000"/>
              </a:lnSpc>
              <a:buSzPct val="100000"/>
              <a:buFont typeface="Wingdings" panose="05000000000000000000" pitchFamily="2" charset="2"/>
              <a:buChar char="ü"/>
            </a:pPr>
            <a:r>
              <a:rPr lang="tr-TR" sz="3200" dirty="0">
                <a:latin typeface="Century Gothic" panose="020B0502020202020204" pitchFamily="34" charset="0"/>
              </a:rPr>
              <a:t>Detaylı plan hazırlama (uygulama planı)</a:t>
            </a:r>
          </a:p>
        </p:txBody>
      </p:sp>
    </p:spTree>
    <p:extLst>
      <p:ext uri="{BB962C8B-B14F-4D97-AF65-F5344CB8AC3E}">
        <p14:creationId xmlns:p14="http://schemas.microsoft.com/office/powerpoint/2010/main" val="134808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5CB790-04A1-4A9D-9680-56912E574935}"/>
              </a:ext>
            </a:extLst>
          </p:cNvPr>
          <p:cNvSpPr txBox="1"/>
          <p:nvPr/>
        </p:nvSpPr>
        <p:spPr>
          <a:xfrm>
            <a:off x="335360" y="932100"/>
            <a:ext cx="6092890" cy="735779"/>
          </a:xfrm>
          <a:prstGeom prst="rect">
            <a:avLst/>
          </a:prstGeom>
          <a:noFill/>
        </p:spPr>
        <p:txBody>
          <a:bodyPr wrap="square">
            <a:spAutoFit/>
          </a:bodyPr>
          <a:lstStyle/>
          <a:p>
            <a:pPr algn="just">
              <a:lnSpc>
                <a:spcPct val="150000"/>
              </a:lnSpc>
              <a:buSzPct val="100000"/>
            </a:pPr>
            <a:r>
              <a:rPr lang="tr-TR" sz="3200" b="1" dirty="0">
                <a:solidFill>
                  <a:srgbClr val="C00000"/>
                </a:solidFill>
                <a:latin typeface="Century Gothic" panose="020B0502020202020204" pitchFamily="34" charset="0"/>
              </a:rPr>
              <a:t>UYGULA (DO)</a:t>
            </a:r>
          </a:p>
        </p:txBody>
      </p:sp>
      <p:pic>
        <p:nvPicPr>
          <p:cNvPr id="7" name="Picture 6">
            <a:extLst>
              <a:ext uri="{FF2B5EF4-FFF2-40B4-BE49-F238E27FC236}">
                <a16:creationId xmlns:a16="http://schemas.microsoft.com/office/drawing/2014/main" id="{2AF49345-9248-42B7-B159-D4091FE6C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0250" y="932101"/>
            <a:ext cx="5946390" cy="5827988"/>
          </a:xfrm>
          <a:prstGeom prst="rect">
            <a:avLst/>
          </a:prstGeom>
        </p:spPr>
      </p:pic>
      <p:sp>
        <p:nvSpPr>
          <p:cNvPr id="6" name="Rectangle 6">
            <a:extLst>
              <a:ext uri="{FF2B5EF4-FFF2-40B4-BE49-F238E27FC236}">
                <a16:creationId xmlns:a16="http://schemas.microsoft.com/office/drawing/2014/main" id="{B08E0C44-9A54-4DB6-BF9A-5A4B00212441}"/>
              </a:ext>
            </a:extLst>
          </p:cNvPr>
          <p:cNvSpPr>
            <a:spLocks noChangeArrowheads="1"/>
          </p:cNvSpPr>
          <p:nvPr/>
        </p:nvSpPr>
        <p:spPr bwMode="auto">
          <a:xfrm>
            <a:off x="335360" y="1667879"/>
            <a:ext cx="5362811" cy="2953309"/>
          </a:xfrm>
          <a:prstGeom prst="rect">
            <a:avLst/>
          </a:prstGeom>
          <a:noFill/>
          <a:ln w="76200">
            <a:noFill/>
            <a:miter lim="800000"/>
            <a:headEnd/>
            <a:tailEnd/>
          </a:ln>
          <a:effectLst/>
        </p:spPr>
        <p:txBody>
          <a:bodyPr wrap="square">
            <a:spAutoFit/>
          </a:bodyPr>
          <a:lstStyle/>
          <a:p>
            <a:pPr marL="457200" indent="-457200" algn="just">
              <a:lnSpc>
                <a:spcPct val="150000"/>
              </a:lnSpc>
              <a:buSzPct val="100000"/>
              <a:buFont typeface="Wingdings" panose="05000000000000000000" pitchFamily="2" charset="2"/>
              <a:buChar char="ü"/>
            </a:pPr>
            <a:r>
              <a:rPr lang="tr-TR" sz="3200" dirty="0">
                <a:latin typeface="Century Gothic" panose="020B0502020202020204" pitchFamily="34" charset="0"/>
              </a:rPr>
              <a:t>Faaliyet planını izleme ve gerçekleştirme</a:t>
            </a:r>
          </a:p>
          <a:p>
            <a:pPr marL="457200" indent="-457200" algn="just">
              <a:lnSpc>
                <a:spcPct val="150000"/>
              </a:lnSpc>
              <a:buSzPct val="100000"/>
              <a:buFont typeface="Wingdings" panose="05000000000000000000" pitchFamily="2" charset="2"/>
              <a:buChar char="ü"/>
            </a:pPr>
            <a:r>
              <a:rPr lang="tr-TR" sz="3200" dirty="0">
                <a:latin typeface="Century Gothic" panose="020B0502020202020204" pitchFamily="34" charset="0"/>
              </a:rPr>
              <a:t>Uygulama sonuçlarını yakın takip etme</a:t>
            </a:r>
          </a:p>
        </p:txBody>
      </p:sp>
    </p:spTree>
    <p:extLst>
      <p:ext uri="{BB962C8B-B14F-4D97-AF65-F5344CB8AC3E}">
        <p14:creationId xmlns:p14="http://schemas.microsoft.com/office/powerpoint/2010/main" val="351577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664" y="0"/>
            <a:ext cx="11856640" cy="896592"/>
          </a:xfrm>
          <a:prstGeom prst="rect">
            <a:avLst/>
          </a:prstGeom>
          <a:noFill/>
        </p:spPr>
        <p:txBody>
          <a:bodyPr wrap="square" rtlCol="0">
            <a:spAutoFit/>
          </a:bodyPr>
          <a:lstStyle/>
          <a:p>
            <a:pPr>
              <a:lnSpc>
                <a:spcPct val="150000"/>
              </a:lnSpc>
            </a:pPr>
            <a:r>
              <a:rPr lang="tr-TR" sz="4000" b="1" dirty="0">
                <a:latin typeface="Century Gothic" pitchFamily="34" charset="0"/>
              </a:rPr>
              <a:t>Problem Nedir?</a:t>
            </a:r>
          </a:p>
        </p:txBody>
      </p:sp>
      <p:sp>
        <p:nvSpPr>
          <p:cNvPr id="5" name="Rectangle 6"/>
          <p:cNvSpPr>
            <a:spLocks noChangeArrowheads="1"/>
          </p:cNvSpPr>
          <p:nvPr/>
        </p:nvSpPr>
        <p:spPr bwMode="auto">
          <a:xfrm>
            <a:off x="335360" y="2955633"/>
            <a:ext cx="11233248" cy="754630"/>
          </a:xfrm>
          <a:prstGeom prst="rect">
            <a:avLst/>
          </a:prstGeom>
          <a:noFill/>
          <a:ln w="76200">
            <a:noFill/>
            <a:miter lim="800000"/>
            <a:headEnd/>
            <a:tailEnd/>
          </a:ln>
          <a:effectLst/>
        </p:spPr>
        <p:txBody>
          <a:bodyPr wrap="square">
            <a:spAutoFit/>
          </a:bodyPr>
          <a:lstStyle/>
          <a:p>
            <a:pPr marL="457189" indent="-457189" algn="just">
              <a:lnSpc>
                <a:spcPct val="150000"/>
              </a:lnSpc>
              <a:buSzPct val="100000"/>
              <a:buFont typeface="Wingdings" panose="05000000000000000000" pitchFamily="2" charset="2"/>
              <a:buChar char="ü"/>
            </a:pPr>
            <a:endParaRPr lang="en-US" sz="3200" dirty="0"/>
          </a:p>
        </p:txBody>
      </p:sp>
      <p:graphicFrame>
        <p:nvGraphicFramePr>
          <p:cNvPr id="2" name="Diagram 1">
            <a:extLst>
              <a:ext uri="{FF2B5EF4-FFF2-40B4-BE49-F238E27FC236}">
                <a16:creationId xmlns:a16="http://schemas.microsoft.com/office/drawing/2014/main" id="{03A44BDD-796F-4FEF-BFB3-A3F827EF93DA}"/>
              </a:ext>
            </a:extLst>
          </p:cNvPr>
          <p:cNvGraphicFramePr/>
          <p:nvPr>
            <p:extLst>
              <p:ext uri="{D42A27DB-BD31-4B8C-83A1-F6EECF244321}">
                <p14:modId xmlns:p14="http://schemas.microsoft.com/office/powerpoint/2010/main" val="4032167781"/>
              </p:ext>
            </p:extLst>
          </p:nvPr>
        </p:nvGraphicFramePr>
        <p:xfrm>
          <a:off x="23664" y="1943100"/>
          <a:ext cx="12168335" cy="2567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795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5CB790-04A1-4A9D-9680-56912E574935}"/>
              </a:ext>
            </a:extLst>
          </p:cNvPr>
          <p:cNvSpPr txBox="1"/>
          <p:nvPr/>
        </p:nvSpPr>
        <p:spPr>
          <a:xfrm>
            <a:off x="335360" y="932100"/>
            <a:ext cx="6092890" cy="735779"/>
          </a:xfrm>
          <a:prstGeom prst="rect">
            <a:avLst/>
          </a:prstGeom>
          <a:noFill/>
        </p:spPr>
        <p:txBody>
          <a:bodyPr wrap="square">
            <a:spAutoFit/>
          </a:bodyPr>
          <a:lstStyle/>
          <a:p>
            <a:pPr algn="just">
              <a:lnSpc>
                <a:spcPct val="150000"/>
              </a:lnSpc>
              <a:buSzPct val="100000"/>
            </a:pPr>
            <a:r>
              <a:rPr lang="tr-TR" sz="3200" b="1" dirty="0">
                <a:solidFill>
                  <a:srgbClr val="C00000"/>
                </a:solidFill>
                <a:latin typeface="Century Gothic" panose="020B0502020202020204" pitchFamily="34" charset="0"/>
              </a:rPr>
              <a:t>KONTROL ET (CHECK)</a:t>
            </a:r>
          </a:p>
        </p:txBody>
      </p:sp>
      <p:pic>
        <p:nvPicPr>
          <p:cNvPr id="7" name="Picture 6">
            <a:extLst>
              <a:ext uri="{FF2B5EF4-FFF2-40B4-BE49-F238E27FC236}">
                <a16:creationId xmlns:a16="http://schemas.microsoft.com/office/drawing/2014/main" id="{2AF49345-9248-42B7-B159-D4091FE6C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0250" y="932100"/>
            <a:ext cx="5946390" cy="5827988"/>
          </a:xfrm>
          <a:prstGeom prst="rect">
            <a:avLst/>
          </a:prstGeom>
        </p:spPr>
      </p:pic>
      <p:sp>
        <p:nvSpPr>
          <p:cNvPr id="6" name="Rectangle 6">
            <a:extLst>
              <a:ext uri="{FF2B5EF4-FFF2-40B4-BE49-F238E27FC236}">
                <a16:creationId xmlns:a16="http://schemas.microsoft.com/office/drawing/2014/main" id="{D0052DC8-7C99-44E5-9841-6E78E780D4DA}"/>
              </a:ext>
            </a:extLst>
          </p:cNvPr>
          <p:cNvSpPr>
            <a:spLocks noChangeArrowheads="1"/>
          </p:cNvSpPr>
          <p:nvPr/>
        </p:nvSpPr>
        <p:spPr bwMode="auto">
          <a:xfrm>
            <a:off x="335360" y="1820279"/>
            <a:ext cx="5362811" cy="2214645"/>
          </a:xfrm>
          <a:prstGeom prst="rect">
            <a:avLst/>
          </a:prstGeom>
          <a:noFill/>
          <a:ln w="76200">
            <a:noFill/>
            <a:miter lim="800000"/>
            <a:headEnd/>
            <a:tailEnd/>
          </a:ln>
          <a:effectLst/>
        </p:spPr>
        <p:txBody>
          <a:bodyPr wrap="square">
            <a:spAutoFit/>
          </a:bodyPr>
          <a:lstStyle/>
          <a:p>
            <a:pPr marL="457200" indent="-457200" algn="just">
              <a:lnSpc>
                <a:spcPct val="150000"/>
              </a:lnSpc>
              <a:buSzPct val="100000"/>
              <a:buFont typeface="Wingdings" panose="05000000000000000000" pitchFamily="2" charset="2"/>
              <a:buChar char="ü"/>
            </a:pPr>
            <a:r>
              <a:rPr lang="tr-TR" sz="3200" dirty="0">
                <a:latin typeface="Century Gothic" panose="020B0502020202020204" pitchFamily="34" charset="0"/>
              </a:rPr>
              <a:t>Olası sapmaları tespit etme ve kaydetme</a:t>
            </a:r>
          </a:p>
          <a:p>
            <a:pPr marL="457200" indent="-457200" algn="just">
              <a:lnSpc>
                <a:spcPct val="150000"/>
              </a:lnSpc>
              <a:buSzPct val="100000"/>
              <a:buFont typeface="Wingdings" panose="05000000000000000000" pitchFamily="2" charset="2"/>
              <a:buChar char="ü"/>
            </a:pPr>
            <a:r>
              <a:rPr lang="tr-TR" sz="3200" dirty="0">
                <a:latin typeface="Century Gothic" panose="020B0502020202020204" pitchFamily="34" charset="0"/>
              </a:rPr>
              <a:t>İlgili kişileri bilgilendirme</a:t>
            </a:r>
          </a:p>
        </p:txBody>
      </p:sp>
    </p:spTree>
    <p:extLst>
      <p:ext uri="{BB962C8B-B14F-4D97-AF65-F5344CB8AC3E}">
        <p14:creationId xmlns:p14="http://schemas.microsoft.com/office/powerpoint/2010/main" val="352290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5CB790-04A1-4A9D-9680-56912E574935}"/>
              </a:ext>
            </a:extLst>
          </p:cNvPr>
          <p:cNvSpPr txBox="1"/>
          <p:nvPr/>
        </p:nvSpPr>
        <p:spPr>
          <a:xfrm>
            <a:off x="335360" y="564211"/>
            <a:ext cx="6092890" cy="735779"/>
          </a:xfrm>
          <a:prstGeom prst="rect">
            <a:avLst/>
          </a:prstGeom>
          <a:noFill/>
        </p:spPr>
        <p:txBody>
          <a:bodyPr wrap="square">
            <a:spAutoFit/>
          </a:bodyPr>
          <a:lstStyle/>
          <a:p>
            <a:pPr algn="just">
              <a:lnSpc>
                <a:spcPct val="150000"/>
              </a:lnSpc>
              <a:buSzPct val="100000"/>
            </a:pPr>
            <a:r>
              <a:rPr lang="tr-TR" sz="3200" b="1" dirty="0">
                <a:solidFill>
                  <a:srgbClr val="C00000"/>
                </a:solidFill>
                <a:latin typeface="Century Gothic" panose="020B0502020202020204" pitchFamily="34" charset="0"/>
              </a:rPr>
              <a:t>ÖNLEM AL (ACT)</a:t>
            </a:r>
          </a:p>
        </p:txBody>
      </p:sp>
      <p:pic>
        <p:nvPicPr>
          <p:cNvPr id="7" name="Picture 6">
            <a:extLst>
              <a:ext uri="{FF2B5EF4-FFF2-40B4-BE49-F238E27FC236}">
                <a16:creationId xmlns:a16="http://schemas.microsoft.com/office/drawing/2014/main" id="{2AF49345-9248-42B7-B159-D4091FE6C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0250" y="932101"/>
            <a:ext cx="5946390" cy="5827988"/>
          </a:xfrm>
          <a:prstGeom prst="rect">
            <a:avLst/>
          </a:prstGeom>
        </p:spPr>
      </p:pic>
      <p:sp>
        <p:nvSpPr>
          <p:cNvPr id="6" name="Rectangle 6">
            <a:extLst>
              <a:ext uri="{FF2B5EF4-FFF2-40B4-BE49-F238E27FC236}">
                <a16:creationId xmlns:a16="http://schemas.microsoft.com/office/drawing/2014/main" id="{B81FB650-123E-44D3-83C0-B89CA57B1C01}"/>
              </a:ext>
            </a:extLst>
          </p:cNvPr>
          <p:cNvSpPr>
            <a:spLocks noChangeArrowheads="1"/>
          </p:cNvSpPr>
          <p:nvPr/>
        </p:nvSpPr>
        <p:spPr bwMode="auto">
          <a:xfrm>
            <a:off x="335360" y="1540879"/>
            <a:ext cx="6092890" cy="4430636"/>
          </a:xfrm>
          <a:prstGeom prst="rect">
            <a:avLst/>
          </a:prstGeom>
          <a:noFill/>
          <a:ln w="76200">
            <a:noFill/>
            <a:miter lim="800000"/>
            <a:headEnd/>
            <a:tailEnd/>
          </a:ln>
          <a:effectLst/>
        </p:spPr>
        <p:txBody>
          <a:bodyPr wrap="square">
            <a:spAutoFit/>
          </a:bodyPr>
          <a:lstStyle/>
          <a:p>
            <a:pPr marL="457200" indent="-457200">
              <a:lnSpc>
                <a:spcPct val="150000"/>
              </a:lnSpc>
              <a:buSzPct val="100000"/>
              <a:buFont typeface="Wingdings" panose="05000000000000000000" pitchFamily="2" charset="2"/>
              <a:buChar char="ü"/>
            </a:pPr>
            <a:r>
              <a:rPr lang="tr-TR" sz="3200" dirty="0">
                <a:latin typeface="Century Gothic" panose="020B0502020202020204" pitchFamily="34" charset="0"/>
              </a:rPr>
              <a:t> Etkili önlemleri standartlaştırma</a:t>
            </a:r>
          </a:p>
          <a:p>
            <a:pPr marL="457200" indent="-457200">
              <a:lnSpc>
                <a:spcPct val="150000"/>
              </a:lnSpc>
              <a:buSzPct val="100000"/>
              <a:buFont typeface="Wingdings" panose="05000000000000000000" pitchFamily="2" charset="2"/>
              <a:buChar char="ü"/>
            </a:pPr>
            <a:r>
              <a:rPr lang="tr-TR" sz="3200" dirty="0">
                <a:latin typeface="Century Gothic" panose="020B0502020202020204" pitchFamily="34" charset="0"/>
              </a:rPr>
              <a:t>Gerekli eğitim ve yönlendirmeleri sağlama</a:t>
            </a:r>
          </a:p>
          <a:p>
            <a:pPr marL="457200" indent="-457200">
              <a:lnSpc>
                <a:spcPct val="150000"/>
              </a:lnSpc>
              <a:buSzPct val="100000"/>
              <a:buFont typeface="Wingdings" panose="05000000000000000000" pitchFamily="2" charset="2"/>
              <a:buChar char="ü"/>
            </a:pPr>
            <a:r>
              <a:rPr lang="tr-TR" sz="3200" dirty="0">
                <a:latin typeface="Century Gothic" panose="020B0502020202020204" pitchFamily="34" charset="0"/>
              </a:rPr>
              <a:t>Kalıcı bir izleme sistemi kurma</a:t>
            </a:r>
          </a:p>
        </p:txBody>
      </p:sp>
    </p:spTree>
    <p:extLst>
      <p:ext uri="{BB962C8B-B14F-4D97-AF65-F5344CB8AC3E}">
        <p14:creationId xmlns:p14="http://schemas.microsoft.com/office/powerpoint/2010/main" val="425464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Metin kutusu 3"/>
          <p:cNvSpPr txBox="1"/>
          <p:nvPr/>
        </p:nvSpPr>
        <p:spPr>
          <a:xfrm>
            <a:off x="0" y="1716263"/>
            <a:ext cx="12192000" cy="3202095"/>
          </a:xfrm>
          <a:prstGeom prst="rect">
            <a:avLst/>
          </a:prstGeom>
          <a:noFill/>
        </p:spPr>
        <p:txBody>
          <a:bodyPr wrap="square" rtlCol="0" anchor="ctr">
            <a:spAutoFit/>
          </a:bodyPr>
          <a:lstStyle/>
          <a:p>
            <a:pPr algn="ctr">
              <a:lnSpc>
                <a:spcPct val="150000"/>
              </a:lnSpc>
            </a:pPr>
            <a:r>
              <a:rPr lang="tr-TR" sz="7200" b="1" dirty="0">
                <a:solidFill>
                  <a:schemeClr val="bg1"/>
                </a:solidFill>
                <a:latin typeface="Century Gothic" pitchFamily="34" charset="0"/>
              </a:rPr>
              <a:t>Problem Çözümündeki Engeller?</a:t>
            </a:r>
          </a:p>
        </p:txBody>
      </p:sp>
    </p:spTree>
    <p:extLst>
      <p:ext uri="{BB962C8B-B14F-4D97-AF65-F5344CB8AC3E}">
        <p14:creationId xmlns:p14="http://schemas.microsoft.com/office/powerpoint/2010/main" val="36879439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9C1AC6-3937-483E-BFD0-B111FA3F5EB7}"/>
              </a:ext>
            </a:extLst>
          </p:cNvPr>
          <p:cNvSpPr/>
          <p:nvPr/>
        </p:nvSpPr>
        <p:spPr>
          <a:xfrm>
            <a:off x="0" y="0"/>
            <a:ext cx="6096000"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Rectangle 6">
            <a:extLst>
              <a:ext uri="{FF2B5EF4-FFF2-40B4-BE49-F238E27FC236}">
                <a16:creationId xmlns:a16="http://schemas.microsoft.com/office/drawing/2014/main" id="{FFA9B0F7-1DF7-441B-8CA3-4D27677B4B47}"/>
              </a:ext>
            </a:extLst>
          </p:cNvPr>
          <p:cNvSpPr/>
          <p:nvPr/>
        </p:nvSpPr>
        <p:spPr>
          <a:xfrm>
            <a:off x="6095999" y="0"/>
            <a:ext cx="63117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Rectangle 6">
            <a:extLst>
              <a:ext uri="{FF2B5EF4-FFF2-40B4-BE49-F238E27FC236}">
                <a16:creationId xmlns:a16="http://schemas.microsoft.com/office/drawing/2014/main" id="{421D0749-A353-4E74-AE40-48A91DABEC93}"/>
              </a:ext>
            </a:extLst>
          </p:cNvPr>
          <p:cNvSpPr>
            <a:spLocks noChangeArrowheads="1"/>
          </p:cNvSpPr>
          <p:nvPr/>
        </p:nvSpPr>
        <p:spPr bwMode="auto">
          <a:xfrm>
            <a:off x="85727" y="1519311"/>
            <a:ext cx="6010273" cy="3045642"/>
          </a:xfrm>
          <a:prstGeom prst="rect">
            <a:avLst/>
          </a:prstGeom>
          <a:noFill/>
          <a:ln w="76200">
            <a:noFill/>
            <a:miter lim="800000"/>
            <a:headEnd/>
            <a:tailEnd/>
          </a:ln>
          <a:effectLst/>
        </p:spPr>
        <p:txBody>
          <a:bodyPr wrap="square">
            <a:spAutoFit/>
          </a:bodyPr>
          <a:lstStyle/>
          <a:p>
            <a:pPr algn="ctr">
              <a:lnSpc>
                <a:spcPct val="150000"/>
              </a:lnSpc>
              <a:buSzPct val="100000"/>
            </a:pPr>
            <a:r>
              <a:rPr lang="tr-TR" sz="3600" b="1" dirty="0">
                <a:latin typeface="Century Gothic" panose="020B0502020202020204" pitchFamily="34" charset="0"/>
              </a:rPr>
              <a:t>Bireyden Kaynaklanan </a:t>
            </a:r>
          </a:p>
          <a:p>
            <a:pPr marL="457200" indent="-457200">
              <a:lnSpc>
                <a:spcPct val="150000"/>
              </a:lnSpc>
              <a:buSzPct val="100000"/>
              <a:buFont typeface="Wingdings" panose="05000000000000000000" pitchFamily="2" charset="2"/>
              <a:buChar char="ü"/>
            </a:pPr>
            <a:r>
              <a:rPr lang="tr-TR" sz="3200" dirty="0">
                <a:latin typeface="Century Gothic" panose="020B0502020202020204" pitchFamily="34" charset="0"/>
              </a:rPr>
              <a:t>Algılama eksikliği</a:t>
            </a:r>
          </a:p>
          <a:p>
            <a:pPr marL="457200" indent="-457200">
              <a:lnSpc>
                <a:spcPct val="150000"/>
              </a:lnSpc>
              <a:buSzPct val="100000"/>
              <a:buFont typeface="Wingdings" panose="05000000000000000000" pitchFamily="2" charset="2"/>
              <a:buChar char="ü"/>
            </a:pPr>
            <a:r>
              <a:rPr lang="tr-TR" sz="3200" dirty="0">
                <a:latin typeface="Century Gothic" panose="020B0502020202020204" pitchFamily="34" charset="0"/>
              </a:rPr>
              <a:t>İfade edememe</a:t>
            </a:r>
          </a:p>
          <a:p>
            <a:pPr marL="457200" indent="-457200">
              <a:lnSpc>
                <a:spcPct val="150000"/>
              </a:lnSpc>
              <a:buSzPct val="100000"/>
              <a:buFont typeface="Wingdings" panose="05000000000000000000" pitchFamily="2" charset="2"/>
              <a:buChar char="ü"/>
            </a:pPr>
            <a:r>
              <a:rPr lang="tr-TR" sz="3200" dirty="0">
                <a:latin typeface="Century Gothic" panose="020B0502020202020204" pitchFamily="34" charset="0"/>
              </a:rPr>
              <a:t>Duygular</a:t>
            </a:r>
          </a:p>
        </p:txBody>
      </p:sp>
      <p:sp>
        <p:nvSpPr>
          <p:cNvPr id="11" name="Rectangle 6">
            <a:extLst>
              <a:ext uri="{FF2B5EF4-FFF2-40B4-BE49-F238E27FC236}">
                <a16:creationId xmlns:a16="http://schemas.microsoft.com/office/drawing/2014/main" id="{2AC2B9AA-179A-4C2E-941C-1C22A716C476}"/>
              </a:ext>
            </a:extLst>
          </p:cNvPr>
          <p:cNvSpPr>
            <a:spLocks noChangeArrowheads="1"/>
          </p:cNvSpPr>
          <p:nvPr/>
        </p:nvSpPr>
        <p:spPr bwMode="auto">
          <a:xfrm>
            <a:off x="5997523" y="1519311"/>
            <a:ext cx="6648010" cy="3045642"/>
          </a:xfrm>
          <a:prstGeom prst="rect">
            <a:avLst/>
          </a:prstGeom>
          <a:noFill/>
          <a:ln w="76200">
            <a:noFill/>
            <a:miter lim="800000"/>
            <a:headEnd/>
            <a:tailEnd/>
          </a:ln>
          <a:effectLst/>
        </p:spPr>
        <p:txBody>
          <a:bodyPr wrap="square">
            <a:spAutoFit/>
          </a:bodyPr>
          <a:lstStyle/>
          <a:p>
            <a:pPr algn="ctr">
              <a:lnSpc>
                <a:spcPct val="150000"/>
              </a:lnSpc>
              <a:buSzPct val="100000"/>
            </a:pPr>
            <a:r>
              <a:rPr lang="tr-TR" sz="3600" b="1" dirty="0">
                <a:solidFill>
                  <a:schemeClr val="bg1"/>
                </a:solidFill>
                <a:latin typeface="Century Gothic" panose="020B0502020202020204" pitchFamily="34" charset="0"/>
              </a:rPr>
              <a:t>Ortamdan Kaynaklanan</a:t>
            </a:r>
          </a:p>
          <a:p>
            <a:pPr marL="457200" indent="-457200">
              <a:lnSpc>
                <a:spcPct val="150000"/>
              </a:lnSpc>
              <a:buSzPct val="100000"/>
              <a:buFont typeface="Wingdings" pitchFamily="2" charset="2"/>
              <a:buChar char="ü"/>
            </a:pPr>
            <a:r>
              <a:rPr lang="tr-TR" sz="3200" dirty="0">
                <a:solidFill>
                  <a:schemeClr val="bg1"/>
                </a:solidFill>
                <a:latin typeface="Century Gothic" panose="020B0502020202020204" pitchFamily="34" charset="0"/>
              </a:rPr>
              <a:t>Fiziksel çevre</a:t>
            </a:r>
          </a:p>
          <a:p>
            <a:pPr marL="457200" indent="-457200">
              <a:lnSpc>
                <a:spcPct val="150000"/>
              </a:lnSpc>
              <a:buSzPct val="100000"/>
              <a:buFont typeface="Wingdings" pitchFamily="2" charset="2"/>
              <a:buChar char="ü"/>
            </a:pPr>
            <a:r>
              <a:rPr lang="tr-TR" sz="3200" dirty="0">
                <a:solidFill>
                  <a:schemeClr val="bg1"/>
                </a:solidFill>
                <a:latin typeface="Century Gothic" panose="020B0502020202020204" pitchFamily="34" charset="0"/>
              </a:rPr>
              <a:t>Politika, süreç ve prosedürler</a:t>
            </a:r>
          </a:p>
          <a:p>
            <a:pPr marL="457200" indent="-457200">
              <a:lnSpc>
                <a:spcPct val="150000"/>
              </a:lnSpc>
              <a:buSzPct val="100000"/>
              <a:buFont typeface="Wingdings" pitchFamily="2" charset="2"/>
              <a:buChar char="ü"/>
            </a:pPr>
            <a:r>
              <a:rPr lang="tr-TR" sz="3200" dirty="0">
                <a:solidFill>
                  <a:schemeClr val="bg1"/>
                </a:solidFill>
                <a:latin typeface="Century Gothic" panose="020B0502020202020204" pitchFamily="34" charset="0"/>
              </a:rPr>
              <a:t>Kültür ve yönetim tarzları</a:t>
            </a:r>
          </a:p>
        </p:txBody>
      </p:sp>
    </p:spTree>
    <p:extLst>
      <p:ext uri="{BB962C8B-B14F-4D97-AF65-F5344CB8AC3E}">
        <p14:creationId xmlns:p14="http://schemas.microsoft.com/office/powerpoint/2010/main" val="216455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1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1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fade">
                                      <p:cBhvr>
                                        <p:cTn id="32" dur="1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fade">
                                      <p:cBhvr>
                                        <p:cTn id="37" dur="1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3" end="3"/>
                                            </p:txEl>
                                          </p:spTgt>
                                        </p:tgtEl>
                                        <p:attrNameLst>
                                          <p:attrName>style.visibility</p:attrName>
                                        </p:attrNameLst>
                                      </p:cBhvr>
                                      <p:to>
                                        <p:strVal val="visible"/>
                                      </p:to>
                                    </p:set>
                                    <p:animEffect transition="in" filter="fade">
                                      <p:cBhvr>
                                        <p:cTn id="4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335360" y="0"/>
            <a:ext cx="10897888" cy="950388"/>
          </a:xfrm>
          <a:prstGeom prst="rect">
            <a:avLst/>
          </a:prstGeom>
          <a:noFill/>
        </p:spPr>
        <p:txBody>
          <a:bodyPr wrap="square" rtlCol="0">
            <a:spAutoFit/>
          </a:bodyPr>
          <a:lstStyle/>
          <a:p>
            <a:pPr>
              <a:lnSpc>
                <a:spcPct val="150000"/>
              </a:lnSpc>
            </a:pPr>
            <a:r>
              <a:rPr lang="tr-TR" sz="4267" b="1" dirty="0">
                <a:latin typeface="Century Gothic" pitchFamily="34" charset="0"/>
              </a:rPr>
              <a:t>ÖZET;</a:t>
            </a:r>
          </a:p>
        </p:txBody>
      </p:sp>
      <p:sp>
        <p:nvSpPr>
          <p:cNvPr id="3" name="Rectangle 1">
            <a:extLst>
              <a:ext uri="{FF2B5EF4-FFF2-40B4-BE49-F238E27FC236}">
                <a16:creationId xmlns:a16="http://schemas.microsoft.com/office/drawing/2014/main" id="{C76722D7-C39E-F85B-6660-CCA7443007B1}"/>
              </a:ext>
            </a:extLst>
          </p:cNvPr>
          <p:cNvSpPr/>
          <p:nvPr/>
        </p:nvSpPr>
        <p:spPr>
          <a:xfrm>
            <a:off x="5477676" y="958241"/>
            <a:ext cx="6890686" cy="4650440"/>
          </a:xfrm>
          <a:prstGeom prst="rect">
            <a:avLst/>
          </a:prstGeom>
        </p:spPr>
        <p:txBody>
          <a:bodyPr wrap="square">
            <a:spAutoFit/>
          </a:bodyPr>
          <a:lstStyle/>
          <a:p>
            <a:pPr marL="800100" lvl="1" indent="-342900">
              <a:lnSpc>
                <a:spcPct val="150000"/>
              </a:lnSpc>
              <a:spcAft>
                <a:spcPts val="0"/>
              </a:spcAft>
              <a:buFont typeface="Wingdings" pitchFamily="2" charset="2"/>
              <a:buChar char="ü"/>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Değerlendirme ve En Uygun Alternatifi Seçme</a:t>
            </a:r>
          </a:p>
          <a:p>
            <a:pPr marL="1200150" lvl="2" indent="-285750">
              <a:lnSpc>
                <a:spcPct val="150000"/>
              </a:lnSpc>
              <a:spcAft>
                <a:spcPts val="0"/>
              </a:spcAft>
              <a:buFont typeface="Arial" panose="020B0604020202020204" pitchFamily="34" charset="0"/>
              <a:buChar char="•"/>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Nominal</a:t>
            </a:r>
          </a:p>
          <a:p>
            <a:pPr marL="800100" lvl="1" indent="-342900">
              <a:lnSpc>
                <a:spcPct val="150000"/>
              </a:lnSpc>
              <a:spcAft>
                <a:spcPts val="0"/>
              </a:spcAft>
              <a:buFont typeface="Wingdings" pitchFamily="2" charset="2"/>
              <a:buChar char="ü"/>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Seçilen Alternatifi Uygulama</a:t>
            </a:r>
          </a:p>
          <a:p>
            <a:pPr marL="800100" lvl="1" indent="-342900">
              <a:lnSpc>
                <a:spcPct val="150000"/>
              </a:lnSpc>
              <a:spcAft>
                <a:spcPts val="0"/>
              </a:spcAft>
              <a:buFont typeface="Wingdings" pitchFamily="2" charset="2"/>
              <a:buChar char="ü"/>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Uygulama, İzleme ve Değerlendirme</a:t>
            </a:r>
          </a:p>
          <a:p>
            <a:pPr marL="457200" lvl="0" indent="-457200">
              <a:lnSpc>
                <a:spcPct val="150000"/>
              </a:lnSpc>
              <a:spcAft>
                <a:spcPts val="0"/>
              </a:spcAft>
              <a:buAutoNum type="arabicPeriod" startAt="4"/>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Diğer Teknikler</a:t>
            </a:r>
          </a:p>
          <a:p>
            <a:pPr marL="800100" lvl="1" indent="-342900">
              <a:lnSpc>
                <a:spcPct val="150000"/>
              </a:lnSpc>
              <a:spcAft>
                <a:spcPts val="0"/>
              </a:spcAft>
              <a:buFont typeface="Wingdings" pitchFamily="2" charset="2"/>
              <a:buChar char="ü"/>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Akış</a:t>
            </a:r>
          </a:p>
          <a:p>
            <a:pPr marL="800100" lvl="1" indent="-342900">
              <a:lnSpc>
                <a:spcPct val="150000"/>
              </a:lnSpc>
              <a:spcAft>
                <a:spcPts val="0"/>
              </a:spcAft>
              <a:buFont typeface="Wingdings" pitchFamily="2" charset="2"/>
              <a:buChar char="ü"/>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Altı Şapka</a:t>
            </a:r>
          </a:p>
          <a:p>
            <a:pPr marL="800100" lvl="1" indent="-342900">
              <a:lnSpc>
                <a:spcPct val="150000"/>
              </a:lnSpc>
              <a:spcAft>
                <a:spcPts val="0"/>
              </a:spcAft>
              <a:buFont typeface="Wingdings" pitchFamily="2" charset="2"/>
              <a:buChar char="ü"/>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PİKO</a:t>
            </a:r>
          </a:p>
          <a:p>
            <a:pPr marL="457200" indent="-457200">
              <a:lnSpc>
                <a:spcPct val="150000"/>
              </a:lnSpc>
              <a:buFontTx/>
              <a:buAutoNum type="arabicPeriod" startAt="4"/>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Problem Çözümündeki Engeller</a:t>
            </a:r>
          </a:p>
          <a:p>
            <a:pPr marL="800100" lvl="1" indent="-342900">
              <a:lnSpc>
                <a:spcPct val="150000"/>
              </a:lnSpc>
              <a:spcAft>
                <a:spcPts val="0"/>
              </a:spcAft>
              <a:buFont typeface="Wingdings" pitchFamily="2" charset="2"/>
              <a:buChar char="ü"/>
            </a:pPr>
            <a:endParaRPr lang="tr-TR"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Rectangle 1">
            <a:extLst>
              <a:ext uri="{FF2B5EF4-FFF2-40B4-BE49-F238E27FC236}">
                <a16:creationId xmlns:a16="http://schemas.microsoft.com/office/drawing/2014/main" id="{FB7AD4D2-8324-2BFF-40A0-324EC625EE30}"/>
              </a:ext>
            </a:extLst>
          </p:cNvPr>
          <p:cNvSpPr/>
          <p:nvPr/>
        </p:nvSpPr>
        <p:spPr>
          <a:xfrm>
            <a:off x="492507" y="950388"/>
            <a:ext cx="6096000" cy="5814669"/>
          </a:xfrm>
          <a:prstGeom prst="rect">
            <a:avLst/>
          </a:prstGeom>
        </p:spPr>
        <p:txBody>
          <a:bodyPr>
            <a:spAutoFit/>
          </a:bodyPr>
          <a:lstStyle/>
          <a:p>
            <a:pPr marL="342900" lvl="0" indent="-342900">
              <a:lnSpc>
                <a:spcPct val="150000"/>
              </a:lnSpc>
              <a:spcAft>
                <a:spcPts val="0"/>
              </a:spcAft>
              <a:buFont typeface="+mj-lt"/>
              <a:buAutoNum type="arabicPeriod"/>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Problem Nedir ?</a:t>
            </a:r>
          </a:p>
          <a:p>
            <a:pPr marL="342900" lvl="0" indent="-342900">
              <a:lnSpc>
                <a:spcPct val="150000"/>
              </a:lnSpc>
              <a:spcAft>
                <a:spcPts val="0"/>
              </a:spcAft>
              <a:buFont typeface="+mj-lt"/>
              <a:buAutoNum type="arabicPeriod"/>
            </a:pPr>
            <a:r>
              <a:rPr lang="tr-TR" sz="2000" dirty="0">
                <a:latin typeface="Century Gothic" panose="020B0502020202020204" pitchFamily="34" charset="0"/>
                <a:ea typeface="Calibri" panose="020F0502020204030204" pitchFamily="34" charset="0"/>
                <a:cs typeface="Times New Roman" panose="02020603050405020304" pitchFamily="18" charset="0"/>
              </a:rPr>
              <a:t>Neden Problem Çözme Teknikleri</a:t>
            </a:r>
            <a:endParaRPr lang="tr-TR" sz="20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mj-lt"/>
              <a:buAutoNum type="arabicPeriod"/>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Problem Çözme Süreci</a:t>
            </a:r>
          </a:p>
          <a:p>
            <a:pPr marL="800100" lvl="1" indent="-342900">
              <a:lnSpc>
                <a:spcPct val="150000"/>
              </a:lnSpc>
              <a:spcAft>
                <a:spcPts val="0"/>
              </a:spcAft>
              <a:buFont typeface="Wingdings" pitchFamily="2" charset="2"/>
              <a:buChar char="ü"/>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Problemi Belirleme - Tanımlama</a:t>
            </a:r>
          </a:p>
          <a:p>
            <a:pPr marL="1200150" lvl="2" indent="-285750">
              <a:lnSpc>
                <a:spcPct val="150000"/>
              </a:lnSpc>
              <a:spcAft>
                <a:spcPts val="0"/>
              </a:spcAft>
              <a:buFont typeface="Arial" panose="020B0604020202020204" pitchFamily="34" charset="0"/>
              <a:buChar char="•"/>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5 Neden</a:t>
            </a:r>
          </a:p>
          <a:p>
            <a:pPr marL="1200150" lvl="2" indent="-285750">
              <a:lnSpc>
                <a:spcPct val="150000"/>
              </a:lnSpc>
              <a:spcAft>
                <a:spcPts val="0"/>
              </a:spcAft>
              <a:buFont typeface="Arial" panose="020B0604020202020204" pitchFamily="34" charset="0"/>
              <a:buChar char="•"/>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5N1K</a:t>
            </a:r>
          </a:p>
          <a:p>
            <a:pPr marL="1200150" lvl="2" indent="-285750">
              <a:lnSpc>
                <a:spcPct val="150000"/>
              </a:lnSpc>
              <a:spcAft>
                <a:spcPts val="0"/>
              </a:spcAft>
              <a:buFont typeface="Arial" panose="020B0604020202020204" pitchFamily="34" charset="0"/>
              <a:buChar char="•"/>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Balık Kılçığı</a:t>
            </a:r>
          </a:p>
          <a:p>
            <a:pPr marL="1200150" lvl="2" indent="-285750">
              <a:lnSpc>
                <a:spcPct val="150000"/>
              </a:lnSpc>
              <a:spcAft>
                <a:spcPts val="0"/>
              </a:spcAft>
              <a:buFont typeface="Arial" panose="020B0604020202020204" pitchFamily="34" charset="0"/>
              <a:buChar char="•"/>
            </a:pPr>
            <a:r>
              <a:rPr lang="tr-TR" sz="2000" dirty="0" err="1">
                <a:effectLst/>
                <a:latin typeface="Century Gothic" panose="020B0502020202020204" pitchFamily="34" charset="0"/>
                <a:ea typeface="Calibri" panose="020F0502020204030204" pitchFamily="34" charset="0"/>
                <a:cs typeface="Times New Roman" panose="02020603050405020304" pitchFamily="18" charset="0"/>
              </a:rPr>
              <a:t>Swot</a:t>
            </a:r>
            <a:r>
              <a:rPr lang="tr-TR" sz="2000" dirty="0">
                <a:effectLst/>
                <a:latin typeface="Century Gothic" panose="020B0502020202020204" pitchFamily="34" charset="0"/>
                <a:ea typeface="Calibri" panose="020F0502020204030204" pitchFamily="34" charset="0"/>
                <a:cs typeface="Times New Roman" panose="02020603050405020304" pitchFamily="18" charset="0"/>
              </a:rPr>
              <a:t> Analizi</a:t>
            </a:r>
          </a:p>
          <a:p>
            <a:pPr marL="1200150" lvl="2" indent="-285750">
              <a:lnSpc>
                <a:spcPct val="150000"/>
              </a:lnSpc>
              <a:spcAft>
                <a:spcPts val="0"/>
              </a:spcAft>
              <a:buFont typeface="Arial" panose="020B0604020202020204" pitchFamily="34" charset="0"/>
              <a:buChar char="•"/>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Pareto</a:t>
            </a:r>
          </a:p>
          <a:p>
            <a:pPr marL="800100" lvl="1" indent="-342900">
              <a:lnSpc>
                <a:spcPct val="150000"/>
              </a:lnSpc>
              <a:spcAft>
                <a:spcPts val="0"/>
              </a:spcAft>
              <a:buFont typeface="Wingdings" pitchFamily="2" charset="2"/>
              <a:buChar char="ü"/>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Alternatif Çözüm Yolları Geliştirme</a:t>
            </a:r>
          </a:p>
          <a:p>
            <a:pPr marL="1200150" lvl="2" indent="-285750">
              <a:lnSpc>
                <a:spcPct val="150000"/>
              </a:lnSpc>
              <a:spcAft>
                <a:spcPts val="0"/>
              </a:spcAft>
              <a:buFont typeface="Arial" panose="020B0604020202020204" pitchFamily="34" charset="0"/>
              <a:buChar char="•"/>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Beyin Fırtınası</a:t>
            </a:r>
          </a:p>
          <a:p>
            <a:pPr marL="1200150" lvl="2" indent="-285750">
              <a:lnSpc>
                <a:spcPct val="150000"/>
              </a:lnSpc>
              <a:spcAft>
                <a:spcPts val="0"/>
              </a:spcAft>
              <a:buFont typeface="Arial" panose="020B0604020202020204" pitchFamily="34" charset="0"/>
              <a:buChar char="•"/>
            </a:pPr>
            <a:r>
              <a:rPr lang="tr-TR" sz="2000" dirty="0">
                <a:effectLst/>
                <a:latin typeface="Century Gothic" panose="020B0502020202020204" pitchFamily="34" charset="0"/>
                <a:ea typeface="Calibri" panose="020F0502020204030204" pitchFamily="34" charset="0"/>
                <a:cs typeface="Times New Roman" panose="02020603050405020304" pitchFamily="18" charset="0"/>
              </a:rPr>
              <a:t>Benchmarking</a:t>
            </a:r>
          </a:p>
          <a:p>
            <a:pPr marL="800100" lvl="1" indent="-342900">
              <a:lnSpc>
                <a:spcPct val="107000"/>
              </a:lnSpc>
              <a:spcAft>
                <a:spcPts val="0"/>
              </a:spcAft>
              <a:buFont typeface="Wingdings" pitchFamily="2" charset="2"/>
              <a:buChar char="ü"/>
            </a:pPr>
            <a:endParaRPr lang="tr-TR" sz="1200"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872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E563618-EE61-610F-4898-91646BC3FF53}"/>
              </a:ext>
            </a:extLst>
          </p:cNvPr>
          <p:cNvSpPr>
            <a:spLocks noGrp="1"/>
          </p:cNvSpPr>
          <p:nvPr>
            <p:ph idx="1"/>
          </p:nvPr>
        </p:nvSpPr>
        <p:spPr>
          <a:xfrm>
            <a:off x="0" y="0"/>
            <a:ext cx="12192000" cy="6858000"/>
          </a:xfrm>
        </p:spPr>
        <p:txBody>
          <a:bodyPr anchor="ctr">
            <a:normAutofit/>
          </a:bodyPr>
          <a:lstStyle/>
          <a:p>
            <a:pPr marL="0" indent="0" algn="ctr">
              <a:lnSpc>
                <a:spcPct val="150000"/>
              </a:lnSpc>
              <a:buNone/>
            </a:pPr>
            <a:r>
              <a:rPr lang="tr-TR" sz="5400" dirty="0">
                <a:solidFill>
                  <a:schemeClr val="bg1"/>
                </a:solidFill>
                <a:latin typeface="Century Gothic" panose="020B0502020202020204" pitchFamily="34" charset="0"/>
              </a:rPr>
              <a:t>Engelleri Aşmak Merdiven </a:t>
            </a:r>
            <a:r>
              <a:rPr lang="tr-TR" sz="5400">
                <a:solidFill>
                  <a:schemeClr val="bg1"/>
                </a:solidFill>
                <a:latin typeface="Century Gothic" panose="020B0502020202020204" pitchFamily="34" charset="0"/>
              </a:rPr>
              <a:t>Çıkmak Gibidir Aştığınız </a:t>
            </a:r>
            <a:r>
              <a:rPr lang="tr-TR" sz="5400" dirty="0">
                <a:solidFill>
                  <a:schemeClr val="bg1"/>
                </a:solidFill>
                <a:latin typeface="Century Gothic" panose="020B0502020202020204" pitchFamily="34" charset="0"/>
              </a:rPr>
              <a:t>Her Engel Sizi Bir Basamak Yukarı Çıkarır.</a:t>
            </a:r>
          </a:p>
        </p:txBody>
      </p:sp>
    </p:spTree>
    <p:extLst>
      <p:ext uri="{BB962C8B-B14F-4D97-AF65-F5344CB8AC3E}">
        <p14:creationId xmlns:p14="http://schemas.microsoft.com/office/powerpoint/2010/main" val="28408852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AADD8C6-0EC6-1C09-91C1-5D7B7C07DF8D}"/>
              </a:ext>
            </a:extLst>
          </p:cNvPr>
          <p:cNvSpPr>
            <a:spLocks noGrp="1"/>
          </p:cNvSpPr>
          <p:nvPr>
            <p:ph type="title"/>
          </p:nvPr>
        </p:nvSpPr>
        <p:spPr>
          <a:xfrm>
            <a:off x="640080" y="496344"/>
            <a:ext cx="4368602" cy="1956841"/>
          </a:xfrm>
        </p:spPr>
        <p:txBody>
          <a:bodyPr anchor="b">
            <a:normAutofit fontScale="90000"/>
          </a:bodyPr>
          <a:lstStyle/>
          <a:p>
            <a:pPr>
              <a:lnSpc>
                <a:spcPct val="150000"/>
              </a:lnSpc>
            </a:pPr>
            <a:r>
              <a:rPr lang="tr-TR" sz="5400" b="1" dirty="0">
                <a:latin typeface="Century Gothic" panose="020B0502020202020204" pitchFamily="34" charset="0"/>
              </a:rPr>
              <a:t>Teşekkür Ederim</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337C5158-C552-E3E4-DF7C-5248E24D3572}"/>
              </a:ext>
            </a:extLst>
          </p:cNvPr>
          <p:cNvSpPr>
            <a:spLocks noGrp="1"/>
          </p:cNvSpPr>
          <p:nvPr>
            <p:ph idx="1"/>
          </p:nvPr>
        </p:nvSpPr>
        <p:spPr>
          <a:xfrm>
            <a:off x="165570" y="3040988"/>
            <a:ext cx="5317622" cy="3320668"/>
          </a:xfrm>
        </p:spPr>
        <p:txBody>
          <a:bodyPr anchor="ctr">
            <a:normAutofit/>
          </a:bodyPr>
          <a:lstStyle/>
          <a:p>
            <a:pPr marL="0" indent="0">
              <a:lnSpc>
                <a:spcPct val="150000"/>
              </a:lnSpc>
              <a:buNone/>
            </a:pPr>
            <a:r>
              <a:rPr lang="en-US" sz="3600" dirty="0">
                <a:latin typeface="Century Gothic" panose="020B0502020202020204" pitchFamily="34" charset="0"/>
              </a:rPr>
              <a:t>Abd</a:t>
            </a:r>
            <a:r>
              <a:rPr lang="tr-TR" sz="3600" dirty="0">
                <a:latin typeface="Century Gothic" panose="020B0502020202020204" pitchFamily="34" charset="0"/>
              </a:rPr>
              <a:t>u</a:t>
            </a:r>
            <a:r>
              <a:rPr lang="en-US" sz="3600" dirty="0" err="1">
                <a:latin typeface="Century Gothic" panose="020B0502020202020204" pitchFamily="34" charset="0"/>
              </a:rPr>
              <a:t>kadir</a:t>
            </a:r>
            <a:r>
              <a:rPr lang="en-US" sz="3600" dirty="0">
                <a:latin typeface="Century Gothic" panose="020B0502020202020204" pitchFamily="34" charset="0"/>
              </a:rPr>
              <a:t> ÇELİK</a:t>
            </a:r>
            <a:endParaRPr lang="en-US" sz="2200" dirty="0"/>
          </a:p>
          <a:p>
            <a:pPr marL="0" indent="0">
              <a:lnSpc>
                <a:spcPct val="150000"/>
              </a:lnSpc>
              <a:buNone/>
            </a:pPr>
            <a:r>
              <a:rPr lang="tr-TR" dirty="0">
                <a:solidFill>
                  <a:prstClr val="black"/>
                </a:solidFill>
                <a:latin typeface="Century Gothic" pitchFamily="34" charset="0"/>
              </a:rPr>
              <a:t>acelik@amasyadsyb.org</a:t>
            </a:r>
          </a:p>
          <a:p>
            <a:pPr marL="0" indent="0" algn="ctr">
              <a:buNone/>
            </a:pPr>
            <a:endParaRPr lang="en-US" sz="2200" dirty="0"/>
          </a:p>
        </p:txBody>
      </p:sp>
      <p:pic>
        <p:nvPicPr>
          <p:cNvPr id="5" name="İçerik Yer Tutucusu 4" descr="çizim, taslak, çizgi sanatı, mürekkep içeren bir resim&#10;&#10;Açıklama otomatik olarak oluşturuldu">
            <a:extLst>
              <a:ext uri="{FF2B5EF4-FFF2-40B4-BE49-F238E27FC236}">
                <a16:creationId xmlns:a16="http://schemas.microsoft.com/office/drawing/2014/main" id="{83B6A2C5-D7ED-85FE-F1AF-DBF8E980777E}"/>
              </a:ext>
            </a:extLst>
          </p:cNvPr>
          <p:cNvPicPr>
            <a:picLocks noChangeAspect="1"/>
          </p:cNvPicPr>
          <p:nvPr/>
        </p:nvPicPr>
        <p:blipFill rotWithShape="1">
          <a:blip r:embed="rId2">
            <a:extLst>
              <a:ext uri="{28A0092B-C50C-407E-A947-70E740481C1C}">
                <a14:useLocalDpi xmlns:a14="http://schemas.microsoft.com/office/drawing/2010/main" val="0"/>
              </a:ext>
            </a:extLst>
          </a:blip>
          <a:srcRect l="21816" r="1123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65582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3664" y="0"/>
            <a:ext cx="11856640" cy="896592"/>
          </a:xfrm>
          <a:prstGeom prst="rect">
            <a:avLst/>
          </a:prstGeom>
          <a:noFill/>
        </p:spPr>
        <p:txBody>
          <a:bodyPr wrap="square" rtlCol="0">
            <a:spAutoFit/>
          </a:bodyPr>
          <a:lstStyle/>
          <a:p>
            <a:pPr>
              <a:lnSpc>
                <a:spcPct val="150000"/>
              </a:lnSpc>
            </a:pPr>
            <a:r>
              <a:rPr lang="tr-TR" sz="4000" b="1" dirty="0">
                <a:latin typeface="Century Gothic" pitchFamily="34" charset="0"/>
              </a:rPr>
              <a:t>Problem Nedir?</a:t>
            </a:r>
          </a:p>
        </p:txBody>
      </p:sp>
      <p:sp>
        <p:nvSpPr>
          <p:cNvPr id="5" name="Rectangle 6"/>
          <p:cNvSpPr>
            <a:spLocks noChangeArrowheads="1"/>
          </p:cNvSpPr>
          <p:nvPr/>
        </p:nvSpPr>
        <p:spPr bwMode="auto">
          <a:xfrm>
            <a:off x="335360" y="2955633"/>
            <a:ext cx="11233248" cy="754630"/>
          </a:xfrm>
          <a:prstGeom prst="rect">
            <a:avLst/>
          </a:prstGeom>
          <a:noFill/>
          <a:ln w="76200">
            <a:noFill/>
            <a:miter lim="800000"/>
            <a:headEnd/>
            <a:tailEnd/>
          </a:ln>
          <a:effectLst/>
        </p:spPr>
        <p:txBody>
          <a:bodyPr wrap="square">
            <a:spAutoFit/>
          </a:bodyPr>
          <a:lstStyle/>
          <a:p>
            <a:pPr marL="457189" indent="-457189" algn="just">
              <a:lnSpc>
                <a:spcPct val="150000"/>
              </a:lnSpc>
              <a:buSzPct val="100000"/>
              <a:buFont typeface="Wingdings" panose="05000000000000000000" pitchFamily="2" charset="2"/>
              <a:buChar char="ü"/>
            </a:pPr>
            <a:endParaRPr lang="en-US" sz="3200" dirty="0"/>
          </a:p>
        </p:txBody>
      </p:sp>
      <p:graphicFrame>
        <p:nvGraphicFramePr>
          <p:cNvPr id="2" name="Diagram 1">
            <a:extLst>
              <a:ext uri="{FF2B5EF4-FFF2-40B4-BE49-F238E27FC236}">
                <a16:creationId xmlns:a16="http://schemas.microsoft.com/office/drawing/2014/main" id="{03A44BDD-796F-4FEF-BFB3-A3F827EF93DA}"/>
              </a:ext>
            </a:extLst>
          </p:cNvPr>
          <p:cNvGraphicFramePr/>
          <p:nvPr/>
        </p:nvGraphicFramePr>
        <p:xfrm>
          <a:off x="23664" y="1943100"/>
          <a:ext cx="12168335" cy="2567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5993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2515ED5-AD46-6F7B-55A4-D9D290B7226A}"/>
              </a:ext>
            </a:extLst>
          </p:cNvPr>
          <p:cNvSpPr>
            <a:spLocks noGrp="1"/>
          </p:cNvSpPr>
          <p:nvPr>
            <p:ph idx="1"/>
          </p:nvPr>
        </p:nvSpPr>
        <p:spPr>
          <a:xfrm>
            <a:off x="0" y="0"/>
            <a:ext cx="12192000" cy="6858000"/>
          </a:xfrm>
        </p:spPr>
        <p:txBody>
          <a:bodyPr anchor="ctr"/>
          <a:lstStyle/>
          <a:p>
            <a:pPr marL="0" indent="0" algn="ctr">
              <a:lnSpc>
                <a:spcPct val="150000"/>
              </a:lnSpc>
              <a:buNone/>
            </a:pPr>
            <a:r>
              <a:rPr lang="tr-TR" sz="4000" dirty="0">
                <a:solidFill>
                  <a:schemeClr val="bg1"/>
                </a:solidFill>
                <a:latin typeface="Century Gothic" panose="020B0502020202020204" pitchFamily="34" charset="0"/>
              </a:rPr>
              <a:t>Mevcut bilgiyle bulunamayan, ancak araştırma ve incelemelerle cevaplanabilecek bilinmezlik veya belirsizlik.</a:t>
            </a:r>
          </a:p>
        </p:txBody>
      </p:sp>
    </p:spTree>
    <p:extLst>
      <p:ext uri="{BB962C8B-B14F-4D97-AF65-F5344CB8AC3E}">
        <p14:creationId xmlns:p14="http://schemas.microsoft.com/office/powerpoint/2010/main" val="250124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2568</TotalTime>
  <Words>1895</Words>
  <Application>Microsoft Office PowerPoint</Application>
  <PresentationFormat>Widescreen</PresentationFormat>
  <Paragraphs>538</Paragraphs>
  <Slides>76</Slides>
  <Notes>69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76</vt:i4>
      </vt:variant>
    </vt:vector>
  </HeadingPairs>
  <TitlesOfParts>
    <vt:vector size="84" baseType="lpstr">
      <vt:lpstr>Arial</vt:lpstr>
      <vt:lpstr>Calibri</vt:lpstr>
      <vt:lpstr>Calibri Light</vt:lpstr>
      <vt:lpstr>Century Gothic</vt:lpstr>
      <vt:lpstr>Open Sans</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Teşekkür Ederim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Abdulkadir Çelik</dc:creator>
  <cp:lastModifiedBy>Abdulkadir Çelik</cp:lastModifiedBy>
  <cp:revision>137</cp:revision>
  <dcterms:created xsi:type="dcterms:W3CDTF">2023-05-16T17:48:51Z</dcterms:created>
  <dcterms:modified xsi:type="dcterms:W3CDTF">2024-01-11T06:05:43Z</dcterms:modified>
</cp:coreProperties>
</file>