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1" autoAdjust="0"/>
    <p:restoredTop sz="94660"/>
  </p:normalViewPr>
  <p:slideViewPr>
    <p:cSldViewPr snapToGrid="0">
      <p:cViewPr>
        <p:scale>
          <a:sx n="76" d="100"/>
          <a:sy n="76" d="100"/>
        </p:scale>
        <p:origin x="-4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01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4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338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66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675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01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6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38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5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72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3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9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CE91A53-6C21-46F6-B1E1-6991D6E3B74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33DA1B-3AE1-4D4C-895E-785FD6755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0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61B52-E1E6-CB76-183A-4813241E5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AB1769-E5E3-F950-2143-7814E9817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0"/>
            <a:ext cx="9905999" cy="5791201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OSMAN ÇÖRTÜK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ANADOLU HAYVANCILIK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KARADENİZ BÖLGE SORUMLUSU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3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3142EB-CC76-FEFD-B175-BD42714F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oster of cows in a field&#10;&#10;Description automatically generated">
            <a:extLst>
              <a:ext uri="{FF2B5EF4-FFF2-40B4-BE49-F238E27FC236}">
                <a16:creationId xmlns:a16="http://schemas.microsoft.com/office/drawing/2014/main" xmlns="" id="{6A27BDB0-47FA-57D9-5CF5-7049DAB1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74" y="0"/>
            <a:ext cx="12525374" cy="6991350"/>
          </a:xfrm>
        </p:spPr>
      </p:pic>
    </p:spTree>
    <p:extLst>
      <p:ext uri="{BB962C8B-B14F-4D97-AF65-F5344CB8AC3E}">
        <p14:creationId xmlns:p14="http://schemas.microsoft.com/office/powerpoint/2010/main" val="378043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DE8BE7-6BBA-44B8-3403-DCAA8574A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543425"/>
            <a:ext cx="8534400" cy="1450974"/>
          </a:xfrm>
        </p:spPr>
        <p:txBody>
          <a:bodyPr>
            <a:normAutofit fontScale="90000"/>
          </a:bodyPr>
          <a:lstStyle/>
          <a:p>
            <a:r>
              <a:rPr lang="tr-TR" dirty="0"/>
              <a:t>SORULAR </a:t>
            </a:r>
            <a:br>
              <a:rPr lang="tr-TR" dirty="0"/>
            </a:br>
            <a:r>
              <a:rPr lang="tr-TR" dirty="0"/>
              <a:t>tartışmalar</a:t>
            </a:r>
            <a:br>
              <a:rPr lang="tr-TR" dirty="0"/>
            </a:br>
            <a:endParaRPr lang="en-US" dirty="0"/>
          </a:p>
        </p:txBody>
      </p:sp>
      <p:pic>
        <p:nvPicPr>
          <p:cNvPr id="5" name="Content Placeholder 4" descr="A cow's butts in a barn&#10;&#10;Description automatically generated">
            <a:extLst>
              <a:ext uri="{FF2B5EF4-FFF2-40B4-BE49-F238E27FC236}">
                <a16:creationId xmlns:a16="http://schemas.microsoft.com/office/drawing/2014/main" xmlns="" id="{39619D8A-9ED8-3B6B-66DE-0C7B6DC8D9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3825"/>
            <a:ext cx="6096000" cy="7067550"/>
          </a:xfrm>
        </p:spPr>
      </p:pic>
    </p:spTree>
    <p:extLst>
      <p:ext uri="{BB962C8B-B14F-4D97-AF65-F5344CB8AC3E}">
        <p14:creationId xmlns:p14="http://schemas.microsoft.com/office/powerpoint/2010/main" val="143091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9BD822-36C9-5EF9-89B1-A4B01561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0BFD4-2609-2522-392D-30AF1D408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HOLŞTEİN KATALOG YORUMLAMA 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/>
              <a:t>MONTBELİARDE </a:t>
            </a:r>
            <a:r>
              <a:rPr lang="tr-TR" dirty="0"/>
              <a:t>KATALOG YORUMLAMA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DAMIZLIK BOĞA SEÇİMİ</a:t>
            </a:r>
          </a:p>
        </p:txBody>
      </p:sp>
    </p:spTree>
    <p:extLst>
      <p:ext uri="{BB962C8B-B14F-4D97-AF65-F5344CB8AC3E}">
        <p14:creationId xmlns:p14="http://schemas.microsoft.com/office/powerpoint/2010/main" val="2553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00037-BA24-B21F-BFF3-2B3D996E4A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6806045"/>
            <a:ext cx="8791575" cy="1132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C56871-9270-4AC2-3E34-BB21C4461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665018"/>
            <a:ext cx="8791575" cy="459278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&#10;&#10;&#10;A white cow eating grass">
            <a:extLst>
              <a:ext uri="{FF2B5EF4-FFF2-40B4-BE49-F238E27FC236}">
                <a16:creationId xmlns:a16="http://schemas.microsoft.com/office/drawing/2014/main" xmlns="" id="{318982D2-41CA-4DF3-7172-FAEAEE406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2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767F5-0BBD-D8EC-3DA9-36F35560B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xmlns="" id="{E62FC733-5B74-9DC3-B221-6934BBA15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761" cy="6858000"/>
          </a:xfrm>
        </p:spPr>
      </p:pic>
    </p:spTree>
    <p:extLst>
      <p:ext uri="{BB962C8B-B14F-4D97-AF65-F5344CB8AC3E}">
        <p14:creationId xmlns:p14="http://schemas.microsoft.com/office/powerpoint/2010/main" val="229273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9C7BB3-AF3F-3D66-C49A-AAB1728251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444BF60-4342-7490-679E-0A0C70646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table of fertility and fertility">
            <a:extLst>
              <a:ext uri="{FF2B5EF4-FFF2-40B4-BE49-F238E27FC236}">
                <a16:creationId xmlns:a16="http://schemas.microsoft.com/office/drawing/2014/main" xmlns="" id="{C29A774C-DEEB-E753-DE15-02585EF3D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4" y="-1"/>
            <a:ext cx="6153150" cy="6858000"/>
          </a:xfrm>
          <a:prstGeom prst="rect">
            <a:avLst/>
          </a:prstGeom>
        </p:spPr>
      </p:pic>
      <p:pic>
        <p:nvPicPr>
          <p:cNvPr id="7" name="Picture 6" descr="A symbol of two people&#10;&#10;Description automatically generated">
            <a:extLst>
              <a:ext uri="{FF2B5EF4-FFF2-40B4-BE49-F238E27FC236}">
                <a16:creationId xmlns:a16="http://schemas.microsoft.com/office/drawing/2014/main" xmlns="" id="{DB352910-31C3-A018-3BB8-55B7153BF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0"/>
            <a:ext cx="62804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A59DFF-CE89-474B-DF89-2AFFA4DD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able of fertility and fertility&#10;&#10;Description automatically generated with low confidence">
            <a:extLst>
              <a:ext uri="{FF2B5EF4-FFF2-40B4-BE49-F238E27FC236}">
                <a16:creationId xmlns:a16="http://schemas.microsoft.com/office/drawing/2014/main" xmlns="" id="{AECB1DC7-EA5E-8150-B0C1-49BACEBE2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36" y="-1"/>
            <a:ext cx="12264736" cy="6858001"/>
          </a:xfrm>
        </p:spPr>
      </p:pic>
    </p:spTree>
    <p:extLst>
      <p:ext uri="{BB962C8B-B14F-4D97-AF65-F5344CB8AC3E}">
        <p14:creationId xmlns:p14="http://schemas.microsoft.com/office/powerpoint/2010/main" val="356656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D68F34-83E4-0915-3D30-60A2218A3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aph with blue and white text">
            <a:extLst>
              <a:ext uri="{FF2B5EF4-FFF2-40B4-BE49-F238E27FC236}">
                <a16:creationId xmlns:a16="http://schemas.microsoft.com/office/drawing/2014/main" xmlns="" id="{4C0DE100-83CB-783F-5094-1DE4642D7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8189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8EDA8-EFEF-DA47-ED3C-EBD324CF7C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6A12B3-E4A5-541D-8BFA-B1DCE30BC9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medical report">
            <a:extLst>
              <a:ext uri="{FF2B5EF4-FFF2-40B4-BE49-F238E27FC236}">
                <a16:creationId xmlns:a16="http://schemas.microsoft.com/office/drawing/2014/main" xmlns="" id="{D1070253-4486-E3C4-C8DD-9FDF21FD8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2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B317C-9BA6-8D9C-AE98-24DF1126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chart&#10;&#10;Description automatically generated">
            <a:extLst>
              <a:ext uri="{FF2B5EF4-FFF2-40B4-BE49-F238E27FC236}">
                <a16:creationId xmlns:a16="http://schemas.microsoft.com/office/drawing/2014/main" xmlns="" id="{0DC51C7C-34F1-5F3E-0E74-0D38819CF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127680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17</Words>
  <Application>Microsoft Office PowerPoint</Application>
  <PresentationFormat>Özel</PresentationFormat>
  <Paragraphs>11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Slice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SORULAR  tartışmalar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Osman Çörtük</dc:creator>
  <cp:lastModifiedBy>asus</cp:lastModifiedBy>
  <cp:revision>4</cp:revision>
  <dcterms:created xsi:type="dcterms:W3CDTF">2024-02-08T21:19:16Z</dcterms:created>
  <dcterms:modified xsi:type="dcterms:W3CDTF">2024-02-10T10:16:26Z</dcterms:modified>
</cp:coreProperties>
</file>